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6" r:id="rId1"/>
  </p:sldMasterIdLst>
  <p:notesMasterIdLst>
    <p:notesMasterId r:id="rId28"/>
  </p:notesMasterIdLst>
  <p:sldIdLst>
    <p:sldId id="256" r:id="rId2"/>
    <p:sldId id="277" r:id="rId3"/>
    <p:sldId id="257" r:id="rId4"/>
    <p:sldId id="258" r:id="rId5"/>
    <p:sldId id="260" r:id="rId6"/>
    <p:sldId id="261" r:id="rId7"/>
    <p:sldId id="278" r:id="rId8"/>
    <p:sldId id="262" r:id="rId9"/>
    <p:sldId id="263" r:id="rId10"/>
    <p:sldId id="264" r:id="rId11"/>
    <p:sldId id="279" r:id="rId12"/>
    <p:sldId id="265" r:id="rId13"/>
    <p:sldId id="266" r:id="rId14"/>
    <p:sldId id="267" r:id="rId15"/>
    <p:sldId id="285" r:id="rId16"/>
    <p:sldId id="269" r:id="rId17"/>
    <p:sldId id="281" r:id="rId18"/>
    <p:sldId id="286" r:id="rId19"/>
    <p:sldId id="282" r:id="rId20"/>
    <p:sldId id="270" r:id="rId21"/>
    <p:sldId id="271" r:id="rId22"/>
    <p:sldId id="272" r:id="rId23"/>
    <p:sldId id="273" r:id="rId24"/>
    <p:sldId id="274" r:id="rId25"/>
    <p:sldId id="283" r:id="rId26"/>
    <p:sldId id="284" r:id="rId27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821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7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D8D8D-D80E-431E-A389-45C649A57C03}" type="datetimeFigureOut">
              <a:rPr lang="zh-TW" altLang="en-US" smtClean="0"/>
              <a:t>2026/2/9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57303-8355-4E53-946A-C1403F8D5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3318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312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09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81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21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7329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198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3331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1931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0681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chemeClr val="bg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934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614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753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88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666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92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931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397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559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390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36RNbtCWlnM" TargetMode="External"/><Relationship Id="rId5" Type="http://schemas.openxmlformats.org/officeDocument/2006/relationships/hyperlink" Target="https://www.youtube.com/watch?v=vlmpBIKg4pY" TargetMode="Externa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s12xkZxf6U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4194047" y="5346044"/>
            <a:ext cx="4582795" cy="1359555"/>
            <a:chOff x="4194047" y="5800344"/>
            <a:chExt cx="4582795" cy="913666"/>
          </a:xfrm>
        </p:grpSpPr>
        <p:sp>
          <p:nvSpPr>
            <p:cNvPr id="8" name="object 8"/>
            <p:cNvSpPr/>
            <p:nvPr/>
          </p:nvSpPr>
          <p:spPr>
            <a:xfrm>
              <a:off x="4194047" y="5811675"/>
              <a:ext cx="4582795" cy="902335"/>
            </a:xfrm>
            <a:custGeom>
              <a:avLst/>
              <a:gdLst/>
              <a:ahLst/>
              <a:cxnLst/>
              <a:rect l="l" t="t" r="r" b="b"/>
              <a:pathLst>
                <a:path w="4582795" h="902334">
                  <a:moveTo>
                    <a:pt x="4131563" y="0"/>
                  </a:moveTo>
                  <a:lnTo>
                    <a:pt x="451103" y="0"/>
                  </a:lnTo>
                  <a:lnTo>
                    <a:pt x="401944" y="2647"/>
                  </a:lnTo>
                  <a:lnTo>
                    <a:pt x="354320" y="10404"/>
                  </a:lnTo>
                  <a:lnTo>
                    <a:pt x="308506" y="22997"/>
                  </a:lnTo>
                  <a:lnTo>
                    <a:pt x="264776" y="40151"/>
                  </a:lnTo>
                  <a:lnTo>
                    <a:pt x="223407" y="61589"/>
                  </a:lnTo>
                  <a:lnTo>
                    <a:pt x="184672" y="87037"/>
                  </a:lnTo>
                  <a:lnTo>
                    <a:pt x="148847" y="116220"/>
                  </a:lnTo>
                  <a:lnTo>
                    <a:pt x="116206" y="148862"/>
                  </a:lnTo>
                  <a:lnTo>
                    <a:pt x="87026" y="184688"/>
                  </a:lnTo>
                  <a:lnTo>
                    <a:pt x="61580" y="223424"/>
                  </a:lnTo>
                  <a:lnTo>
                    <a:pt x="40145" y="264793"/>
                  </a:lnTo>
                  <a:lnTo>
                    <a:pt x="22994" y="308520"/>
                  </a:lnTo>
                  <a:lnTo>
                    <a:pt x="10402" y="354332"/>
                  </a:lnTo>
                  <a:lnTo>
                    <a:pt x="2646" y="401951"/>
                  </a:lnTo>
                  <a:lnTo>
                    <a:pt x="0" y="451103"/>
                  </a:lnTo>
                  <a:lnTo>
                    <a:pt x="2646" y="500256"/>
                  </a:lnTo>
                  <a:lnTo>
                    <a:pt x="10402" y="547875"/>
                  </a:lnTo>
                  <a:lnTo>
                    <a:pt x="22994" y="593687"/>
                  </a:lnTo>
                  <a:lnTo>
                    <a:pt x="40145" y="637414"/>
                  </a:lnTo>
                  <a:lnTo>
                    <a:pt x="61580" y="678783"/>
                  </a:lnTo>
                  <a:lnTo>
                    <a:pt x="87026" y="717519"/>
                  </a:lnTo>
                  <a:lnTo>
                    <a:pt x="116206" y="753345"/>
                  </a:lnTo>
                  <a:lnTo>
                    <a:pt x="148847" y="785987"/>
                  </a:lnTo>
                  <a:lnTo>
                    <a:pt x="184672" y="815170"/>
                  </a:lnTo>
                  <a:lnTo>
                    <a:pt x="223407" y="840618"/>
                  </a:lnTo>
                  <a:lnTo>
                    <a:pt x="264776" y="862056"/>
                  </a:lnTo>
                  <a:lnTo>
                    <a:pt x="308506" y="879210"/>
                  </a:lnTo>
                  <a:lnTo>
                    <a:pt x="354320" y="891803"/>
                  </a:lnTo>
                  <a:lnTo>
                    <a:pt x="401944" y="899560"/>
                  </a:lnTo>
                  <a:lnTo>
                    <a:pt x="451103" y="902207"/>
                  </a:lnTo>
                  <a:lnTo>
                    <a:pt x="4131563" y="902207"/>
                  </a:lnTo>
                  <a:lnTo>
                    <a:pt x="4180723" y="899560"/>
                  </a:lnTo>
                  <a:lnTo>
                    <a:pt x="4228347" y="891803"/>
                  </a:lnTo>
                  <a:lnTo>
                    <a:pt x="4274161" y="879210"/>
                  </a:lnTo>
                  <a:lnTo>
                    <a:pt x="4317891" y="862056"/>
                  </a:lnTo>
                  <a:lnTo>
                    <a:pt x="4359260" y="840618"/>
                  </a:lnTo>
                  <a:lnTo>
                    <a:pt x="4397995" y="815170"/>
                  </a:lnTo>
                  <a:lnTo>
                    <a:pt x="4433820" y="785987"/>
                  </a:lnTo>
                  <a:lnTo>
                    <a:pt x="4466461" y="753345"/>
                  </a:lnTo>
                  <a:lnTo>
                    <a:pt x="4495641" y="717519"/>
                  </a:lnTo>
                  <a:lnTo>
                    <a:pt x="4521087" y="678783"/>
                  </a:lnTo>
                  <a:lnTo>
                    <a:pt x="4542522" y="637414"/>
                  </a:lnTo>
                  <a:lnTo>
                    <a:pt x="4559673" y="593687"/>
                  </a:lnTo>
                  <a:lnTo>
                    <a:pt x="4572265" y="547875"/>
                  </a:lnTo>
                  <a:lnTo>
                    <a:pt x="4580021" y="500256"/>
                  </a:lnTo>
                  <a:lnTo>
                    <a:pt x="4582668" y="451103"/>
                  </a:lnTo>
                  <a:lnTo>
                    <a:pt x="4580021" y="401951"/>
                  </a:lnTo>
                  <a:lnTo>
                    <a:pt x="4572265" y="354332"/>
                  </a:lnTo>
                  <a:lnTo>
                    <a:pt x="4559673" y="308520"/>
                  </a:lnTo>
                  <a:lnTo>
                    <a:pt x="4542522" y="264793"/>
                  </a:lnTo>
                  <a:lnTo>
                    <a:pt x="4521087" y="223424"/>
                  </a:lnTo>
                  <a:lnTo>
                    <a:pt x="4495641" y="184688"/>
                  </a:lnTo>
                  <a:lnTo>
                    <a:pt x="4466461" y="148862"/>
                  </a:lnTo>
                  <a:lnTo>
                    <a:pt x="4433820" y="116220"/>
                  </a:lnTo>
                  <a:lnTo>
                    <a:pt x="4397995" y="87037"/>
                  </a:lnTo>
                  <a:lnTo>
                    <a:pt x="4359260" y="61589"/>
                  </a:lnTo>
                  <a:lnTo>
                    <a:pt x="4317891" y="40151"/>
                  </a:lnTo>
                  <a:lnTo>
                    <a:pt x="4274161" y="22997"/>
                  </a:lnTo>
                  <a:lnTo>
                    <a:pt x="4228347" y="10404"/>
                  </a:lnTo>
                  <a:lnTo>
                    <a:pt x="4180723" y="2647"/>
                  </a:lnTo>
                  <a:lnTo>
                    <a:pt x="4131563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4194047" y="5800344"/>
              <a:ext cx="4582795" cy="902335"/>
            </a:xfrm>
            <a:custGeom>
              <a:avLst/>
              <a:gdLst/>
              <a:ahLst/>
              <a:cxnLst/>
              <a:rect l="l" t="t" r="r" b="b"/>
              <a:pathLst>
                <a:path w="4582795" h="902334">
                  <a:moveTo>
                    <a:pt x="0" y="451103"/>
                  </a:moveTo>
                  <a:lnTo>
                    <a:pt x="2646" y="401951"/>
                  </a:lnTo>
                  <a:lnTo>
                    <a:pt x="10402" y="354332"/>
                  </a:lnTo>
                  <a:lnTo>
                    <a:pt x="22994" y="308520"/>
                  </a:lnTo>
                  <a:lnTo>
                    <a:pt x="40145" y="264793"/>
                  </a:lnTo>
                  <a:lnTo>
                    <a:pt x="61580" y="223424"/>
                  </a:lnTo>
                  <a:lnTo>
                    <a:pt x="87026" y="184688"/>
                  </a:lnTo>
                  <a:lnTo>
                    <a:pt x="116206" y="148862"/>
                  </a:lnTo>
                  <a:lnTo>
                    <a:pt x="148847" y="116220"/>
                  </a:lnTo>
                  <a:lnTo>
                    <a:pt x="184672" y="87037"/>
                  </a:lnTo>
                  <a:lnTo>
                    <a:pt x="223407" y="61589"/>
                  </a:lnTo>
                  <a:lnTo>
                    <a:pt x="264776" y="40151"/>
                  </a:lnTo>
                  <a:lnTo>
                    <a:pt x="308506" y="22997"/>
                  </a:lnTo>
                  <a:lnTo>
                    <a:pt x="354320" y="10404"/>
                  </a:lnTo>
                  <a:lnTo>
                    <a:pt x="401944" y="2647"/>
                  </a:lnTo>
                  <a:lnTo>
                    <a:pt x="451103" y="0"/>
                  </a:lnTo>
                  <a:lnTo>
                    <a:pt x="4131563" y="0"/>
                  </a:lnTo>
                  <a:lnTo>
                    <a:pt x="4180723" y="2647"/>
                  </a:lnTo>
                  <a:lnTo>
                    <a:pt x="4228347" y="10404"/>
                  </a:lnTo>
                  <a:lnTo>
                    <a:pt x="4274161" y="22997"/>
                  </a:lnTo>
                  <a:lnTo>
                    <a:pt x="4317891" y="40151"/>
                  </a:lnTo>
                  <a:lnTo>
                    <a:pt x="4359260" y="61589"/>
                  </a:lnTo>
                  <a:lnTo>
                    <a:pt x="4397995" y="87037"/>
                  </a:lnTo>
                  <a:lnTo>
                    <a:pt x="4433820" y="116220"/>
                  </a:lnTo>
                  <a:lnTo>
                    <a:pt x="4466461" y="148862"/>
                  </a:lnTo>
                  <a:lnTo>
                    <a:pt x="4495641" y="184688"/>
                  </a:lnTo>
                  <a:lnTo>
                    <a:pt x="4521087" y="223424"/>
                  </a:lnTo>
                  <a:lnTo>
                    <a:pt x="4542522" y="264793"/>
                  </a:lnTo>
                  <a:lnTo>
                    <a:pt x="4559673" y="308520"/>
                  </a:lnTo>
                  <a:lnTo>
                    <a:pt x="4572265" y="354332"/>
                  </a:lnTo>
                  <a:lnTo>
                    <a:pt x="4580021" y="401951"/>
                  </a:lnTo>
                  <a:lnTo>
                    <a:pt x="4582668" y="451103"/>
                  </a:lnTo>
                  <a:lnTo>
                    <a:pt x="4580021" y="500256"/>
                  </a:lnTo>
                  <a:lnTo>
                    <a:pt x="4572265" y="547875"/>
                  </a:lnTo>
                  <a:lnTo>
                    <a:pt x="4559673" y="593687"/>
                  </a:lnTo>
                  <a:lnTo>
                    <a:pt x="4542522" y="637414"/>
                  </a:lnTo>
                  <a:lnTo>
                    <a:pt x="4521087" y="678783"/>
                  </a:lnTo>
                  <a:lnTo>
                    <a:pt x="4495641" y="717519"/>
                  </a:lnTo>
                  <a:lnTo>
                    <a:pt x="4466461" y="753345"/>
                  </a:lnTo>
                  <a:lnTo>
                    <a:pt x="4433820" y="785987"/>
                  </a:lnTo>
                  <a:lnTo>
                    <a:pt x="4397995" y="815170"/>
                  </a:lnTo>
                  <a:lnTo>
                    <a:pt x="4359260" y="840618"/>
                  </a:lnTo>
                  <a:lnTo>
                    <a:pt x="4317891" y="862056"/>
                  </a:lnTo>
                  <a:lnTo>
                    <a:pt x="4274161" y="879210"/>
                  </a:lnTo>
                  <a:lnTo>
                    <a:pt x="4228347" y="891803"/>
                  </a:lnTo>
                  <a:lnTo>
                    <a:pt x="4180723" y="899560"/>
                  </a:lnTo>
                  <a:lnTo>
                    <a:pt x="4131563" y="902207"/>
                  </a:lnTo>
                  <a:lnTo>
                    <a:pt x="451103" y="902207"/>
                  </a:lnTo>
                  <a:lnTo>
                    <a:pt x="401944" y="899560"/>
                  </a:lnTo>
                  <a:lnTo>
                    <a:pt x="354320" y="891803"/>
                  </a:lnTo>
                  <a:lnTo>
                    <a:pt x="308506" y="879210"/>
                  </a:lnTo>
                  <a:lnTo>
                    <a:pt x="264776" y="862056"/>
                  </a:lnTo>
                  <a:lnTo>
                    <a:pt x="223407" y="840618"/>
                  </a:lnTo>
                  <a:lnTo>
                    <a:pt x="184672" y="815170"/>
                  </a:lnTo>
                  <a:lnTo>
                    <a:pt x="148847" y="785987"/>
                  </a:lnTo>
                  <a:lnTo>
                    <a:pt x="116206" y="753345"/>
                  </a:lnTo>
                  <a:lnTo>
                    <a:pt x="87026" y="717519"/>
                  </a:lnTo>
                  <a:lnTo>
                    <a:pt x="61580" y="678783"/>
                  </a:lnTo>
                  <a:lnTo>
                    <a:pt x="40145" y="637414"/>
                  </a:lnTo>
                  <a:lnTo>
                    <a:pt x="22994" y="593687"/>
                  </a:lnTo>
                  <a:lnTo>
                    <a:pt x="10402" y="547875"/>
                  </a:lnTo>
                  <a:lnTo>
                    <a:pt x="2646" y="500256"/>
                  </a:lnTo>
                  <a:lnTo>
                    <a:pt x="0" y="451103"/>
                  </a:lnTo>
                  <a:close/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878821" y="4983469"/>
            <a:ext cx="3522979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TW" altLang="en-US" sz="1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圖片</a:t>
            </a:r>
            <a:r>
              <a:rPr sz="1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: </a:t>
            </a:r>
            <a:r>
              <a:rPr lang="zh-TW" altLang="en-US" sz="1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環境部廣告</a:t>
            </a:r>
            <a:endParaRPr sz="1200" dirty="0">
              <a:latin typeface="Microsoft YaHei"/>
              <a:cs typeface="Microsoft YaHei"/>
            </a:endParaRPr>
          </a:p>
        </p:txBody>
      </p:sp>
      <p:pic>
        <p:nvPicPr>
          <p:cNvPr id="13" name="圖片 12" descr="一張含有 文字, 食物, 自助餐 的圖片&#10;&#10;AI 產生的內容可能不正確。">
            <a:extLst>
              <a:ext uri="{FF2B5EF4-FFF2-40B4-BE49-F238E27FC236}">
                <a16:creationId xmlns:a16="http://schemas.microsoft.com/office/drawing/2014/main" id="{80E00063-C36E-F8C0-66AB-CB994ECF7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14505"/>
          <a:stretch/>
        </p:blipFill>
        <p:spPr>
          <a:xfrm>
            <a:off x="7021089" y="2748870"/>
            <a:ext cx="5018511" cy="2204130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CB8F34F5-F620-7F3F-10F9-464CDFC04B13}"/>
              </a:ext>
            </a:extLst>
          </p:cNvPr>
          <p:cNvSpPr txBox="1"/>
          <p:nvPr/>
        </p:nvSpPr>
        <p:spPr>
          <a:xfrm>
            <a:off x="4419600" y="5486400"/>
            <a:ext cx="381000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TW" altLang="en-US" sz="3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講師</a:t>
            </a:r>
            <a:r>
              <a:rPr sz="3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: </a:t>
            </a:r>
            <a:r>
              <a:rPr lang="en-US" altLang="zh-TW" sz="3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OO</a:t>
            </a:r>
            <a:r>
              <a:rPr lang="zh-TW" altLang="en-US" sz="3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國中小</a:t>
            </a:r>
            <a:endParaRPr lang="en-US" altLang="zh-TW" sz="3200" b="1" spc="-15" dirty="0">
              <a:solidFill>
                <a:srgbClr val="C55A11"/>
              </a:solidFill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TW" altLang="en-US" sz="3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         </a:t>
            </a:r>
            <a:r>
              <a:rPr lang="en-US" altLang="zh-TW" sz="3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OO</a:t>
            </a:r>
            <a:r>
              <a:rPr lang="zh-TW" altLang="en-US" sz="3200" b="1" spc="-15" dirty="0">
                <a:solidFill>
                  <a:srgbClr val="C55A11"/>
                </a:solidFill>
                <a:latin typeface="Microsoft YaHei"/>
                <a:cs typeface="Microsoft YaHei"/>
              </a:rPr>
              <a:t>營養師</a:t>
            </a:r>
            <a:endParaRPr sz="3200" dirty="0">
              <a:latin typeface="Microsoft YaHei"/>
              <a:cs typeface="Microsoft YaHei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8748B11-AA4F-C2DE-1E73-D31D22B779A0}"/>
              </a:ext>
            </a:extLst>
          </p:cNvPr>
          <p:cNvSpPr txBox="1"/>
          <p:nvPr/>
        </p:nvSpPr>
        <p:spPr>
          <a:xfrm>
            <a:off x="1447800" y="1143000"/>
            <a:ext cx="708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惜食好簡單！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12184380" cy="6858000"/>
          </a:xfrm>
          <a:custGeom>
            <a:avLst/>
            <a:gdLst/>
            <a:ahLst/>
            <a:cxnLst/>
            <a:rect l="l" t="t" r="r" b="b"/>
            <a:pathLst>
              <a:path w="12184380" h="6858000">
                <a:moveTo>
                  <a:pt x="0" y="0"/>
                </a:moveTo>
                <a:lnTo>
                  <a:pt x="0" y="6858000"/>
                </a:lnTo>
                <a:lnTo>
                  <a:pt x="12184380" y="6858000"/>
                </a:lnTo>
                <a:lnTo>
                  <a:pt x="12184379" y="0"/>
                </a:lnTo>
                <a:lnTo>
                  <a:pt x="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6350"/>
            <a:ext cx="12198350" cy="6870700"/>
            <a:chOff x="0" y="-6350"/>
            <a:chExt cx="12198350" cy="6870700"/>
          </a:xfrm>
        </p:grpSpPr>
        <p:sp>
          <p:nvSpPr>
            <p:cNvPr id="4" name="object 4"/>
            <p:cNvSpPr/>
            <p:nvPr/>
          </p:nvSpPr>
          <p:spPr>
            <a:xfrm>
              <a:off x="7620" y="0"/>
              <a:ext cx="12184380" cy="6858000"/>
            </a:xfrm>
            <a:custGeom>
              <a:avLst/>
              <a:gdLst/>
              <a:ahLst/>
              <a:cxnLst/>
              <a:rect l="l" t="t" r="r" b="b"/>
              <a:pathLst>
                <a:path w="12184380" h="6858000">
                  <a:moveTo>
                    <a:pt x="12184379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4761"/>
              <a:ext cx="1993392" cy="40652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10485501" y="0"/>
                  </a:moveTo>
                  <a:lnTo>
                    <a:pt x="586397" y="0"/>
                  </a:lnTo>
                  <a:lnTo>
                    <a:pt x="538302" y="1943"/>
                  </a:lnTo>
                  <a:lnTo>
                    <a:pt x="491279" y="7674"/>
                  </a:lnTo>
                  <a:lnTo>
                    <a:pt x="445477" y="17040"/>
                  </a:lnTo>
                  <a:lnTo>
                    <a:pt x="401048" y="29891"/>
                  </a:lnTo>
                  <a:lnTo>
                    <a:pt x="358142" y="46077"/>
                  </a:lnTo>
                  <a:lnTo>
                    <a:pt x="316911" y="65445"/>
                  </a:lnTo>
                  <a:lnTo>
                    <a:pt x="277506" y="87846"/>
                  </a:lnTo>
                  <a:lnTo>
                    <a:pt x="240076" y="113129"/>
                  </a:lnTo>
                  <a:lnTo>
                    <a:pt x="204774" y="141142"/>
                  </a:lnTo>
                  <a:lnTo>
                    <a:pt x="171750" y="171735"/>
                  </a:lnTo>
                  <a:lnTo>
                    <a:pt x="141154" y="204757"/>
                  </a:lnTo>
                  <a:lnTo>
                    <a:pt x="113139" y="240057"/>
                  </a:lnTo>
                  <a:lnTo>
                    <a:pt x="87854" y="277484"/>
                  </a:lnTo>
                  <a:lnTo>
                    <a:pt x="65451" y="316887"/>
                  </a:lnTo>
                  <a:lnTo>
                    <a:pt x="46081" y="358116"/>
                  </a:lnTo>
                  <a:lnTo>
                    <a:pt x="29894" y="401019"/>
                  </a:lnTo>
                  <a:lnTo>
                    <a:pt x="17042" y="445445"/>
                  </a:lnTo>
                  <a:lnTo>
                    <a:pt x="7674" y="491245"/>
                  </a:lnTo>
                  <a:lnTo>
                    <a:pt x="1943" y="538266"/>
                  </a:lnTo>
                  <a:lnTo>
                    <a:pt x="0" y="586359"/>
                  </a:lnTo>
                  <a:lnTo>
                    <a:pt x="0" y="5192610"/>
                  </a:lnTo>
                  <a:lnTo>
                    <a:pt x="1943" y="5240705"/>
                  </a:lnTo>
                  <a:lnTo>
                    <a:pt x="7674" y="5287728"/>
                  </a:lnTo>
                  <a:lnTo>
                    <a:pt x="17042" y="5333530"/>
                  </a:lnTo>
                  <a:lnTo>
                    <a:pt x="29894" y="5377959"/>
                  </a:lnTo>
                  <a:lnTo>
                    <a:pt x="46081" y="5420865"/>
                  </a:lnTo>
                  <a:lnTo>
                    <a:pt x="65451" y="5462096"/>
                  </a:lnTo>
                  <a:lnTo>
                    <a:pt x="87854" y="5501501"/>
                  </a:lnTo>
                  <a:lnTo>
                    <a:pt x="113139" y="5538931"/>
                  </a:lnTo>
                  <a:lnTo>
                    <a:pt x="141154" y="5574233"/>
                  </a:lnTo>
                  <a:lnTo>
                    <a:pt x="171750" y="5607257"/>
                  </a:lnTo>
                  <a:lnTo>
                    <a:pt x="204774" y="5637853"/>
                  </a:lnTo>
                  <a:lnTo>
                    <a:pt x="240076" y="5665868"/>
                  </a:lnTo>
                  <a:lnTo>
                    <a:pt x="277506" y="5691153"/>
                  </a:lnTo>
                  <a:lnTo>
                    <a:pt x="316911" y="5713556"/>
                  </a:lnTo>
                  <a:lnTo>
                    <a:pt x="358142" y="5732926"/>
                  </a:lnTo>
                  <a:lnTo>
                    <a:pt x="401048" y="5749113"/>
                  </a:lnTo>
                  <a:lnTo>
                    <a:pt x="445477" y="5761965"/>
                  </a:lnTo>
                  <a:lnTo>
                    <a:pt x="491279" y="5771333"/>
                  </a:lnTo>
                  <a:lnTo>
                    <a:pt x="538302" y="5777064"/>
                  </a:lnTo>
                  <a:lnTo>
                    <a:pt x="586397" y="5779008"/>
                  </a:lnTo>
                  <a:lnTo>
                    <a:pt x="10485501" y="5779008"/>
                  </a:lnTo>
                  <a:lnTo>
                    <a:pt x="10533593" y="5777064"/>
                  </a:lnTo>
                  <a:lnTo>
                    <a:pt x="10580614" y="5771333"/>
                  </a:lnTo>
                  <a:lnTo>
                    <a:pt x="10626414" y="5761965"/>
                  </a:lnTo>
                  <a:lnTo>
                    <a:pt x="10670840" y="5749113"/>
                  </a:lnTo>
                  <a:lnTo>
                    <a:pt x="10713743" y="5732926"/>
                  </a:lnTo>
                  <a:lnTo>
                    <a:pt x="10754972" y="5713556"/>
                  </a:lnTo>
                  <a:lnTo>
                    <a:pt x="10794375" y="5691153"/>
                  </a:lnTo>
                  <a:lnTo>
                    <a:pt x="10831802" y="5665868"/>
                  </a:lnTo>
                  <a:lnTo>
                    <a:pt x="10867102" y="5637853"/>
                  </a:lnTo>
                  <a:lnTo>
                    <a:pt x="10900124" y="5607257"/>
                  </a:lnTo>
                  <a:lnTo>
                    <a:pt x="10930717" y="5574233"/>
                  </a:lnTo>
                  <a:lnTo>
                    <a:pt x="10958730" y="5538931"/>
                  </a:lnTo>
                  <a:lnTo>
                    <a:pt x="10984013" y="5501501"/>
                  </a:lnTo>
                  <a:lnTo>
                    <a:pt x="11006414" y="5462096"/>
                  </a:lnTo>
                  <a:lnTo>
                    <a:pt x="11025782" y="5420865"/>
                  </a:lnTo>
                  <a:lnTo>
                    <a:pt x="11041968" y="5377959"/>
                  </a:lnTo>
                  <a:lnTo>
                    <a:pt x="11054819" y="5333530"/>
                  </a:lnTo>
                  <a:lnTo>
                    <a:pt x="11064185" y="5287728"/>
                  </a:lnTo>
                  <a:lnTo>
                    <a:pt x="11069916" y="5240705"/>
                  </a:lnTo>
                  <a:lnTo>
                    <a:pt x="11071860" y="5192610"/>
                  </a:lnTo>
                  <a:lnTo>
                    <a:pt x="11071860" y="586359"/>
                  </a:lnTo>
                  <a:lnTo>
                    <a:pt x="11069916" y="538266"/>
                  </a:lnTo>
                  <a:lnTo>
                    <a:pt x="11064185" y="491245"/>
                  </a:lnTo>
                  <a:lnTo>
                    <a:pt x="11054819" y="445445"/>
                  </a:lnTo>
                  <a:lnTo>
                    <a:pt x="11041968" y="401019"/>
                  </a:lnTo>
                  <a:lnTo>
                    <a:pt x="11025782" y="358116"/>
                  </a:lnTo>
                  <a:lnTo>
                    <a:pt x="11006414" y="316887"/>
                  </a:lnTo>
                  <a:lnTo>
                    <a:pt x="10984013" y="277484"/>
                  </a:lnTo>
                  <a:lnTo>
                    <a:pt x="10958730" y="240057"/>
                  </a:lnTo>
                  <a:lnTo>
                    <a:pt x="10930717" y="204757"/>
                  </a:lnTo>
                  <a:lnTo>
                    <a:pt x="10900124" y="171735"/>
                  </a:lnTo>
                  <a:lnTo>
                    <a:pt x="10867102" y="141142"/>
                  </a:lnTo>
                  <a:lnTo>
                    <a:pt x="10831802" y="113129"/>
                  </a:lnTo>
                  <a:lnTo>
                    <a:pt x="10794375" y="87846"/>
                  </a:lnTo>
                  <a:lnTo>
                    <a:pt x="10754972" y="65445"/>
                  </a:lnTo>
                  <a:lnTo>
                    <a:pt x="10713743" y="46077"/>
                  </a:lnTo>
                  <a:lnTo>
                    <a:pt x="10670840" y="29891"/>
                  </a:lnTo>
                  <a:lnTo>
                    <a:pt x="10626414" y="17040"/>
                  </a:lnTo>
                  <a:lnTo>
                    <a:pt x="10580614" y="7674"/>
                  </a:lnTo>
                  <a:lnTo>
                    <a:pt x="10533593" y="1943"/>
                  </a:lnTo>
                  <a:lnTo>
                    <a:pt x="10485501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0" y="586359"/>
                  </a:moveTo>
                  <a:lnTo>
                    <a:pt x="1943" y="538266"/>
                  </a:lnTo>
                  <a:lnTo>
                    <a:pt x="7674" y="491245"/>
                  </a:lnTo>
                  <a:lnTo>
                    <a:pt x="17042" y="445445"/>
                  </a:lnTo>
                  <a:lnTo>
                    <a:pt x="29894" y="401019"/>
                  </a:lnTo>
                  <a:lnTo>
                    <a:pt x="46081" y="358116"/>
                  </a:lnTo>
                  <a:lnTo>
                    <a:pt x="65451" y="316887"/>
                  </a:lnTo>
                  <a:lnTo>
                    <a:pt x="87854" y="277484"/>
                  </a:lnTo>
                  <a:lnTo>
                    <a:pt x="113139" y="240057"/>
                  </a:lnTo>
                  <a:lnTo>
                    <a:pt x="141154" y="204757"/>
                  </a:lnTo>
                  <a:lnTo>
                    <a:pt x="171750" y="171735"/>
                  </a:lnTo>
                  <a:lnTo>
                    <a:pt x="204774" y="141142"/>
                  </a:lnTo>
                  <a:lnTo>
                    <a:pt x="240076" y="113129"/>
                  </a:lnTo>
                  <a:lnTo>
                    <a:pt x="277506" y="87846"/>
                  </a:lnTo>
                  <a:lnTo>
                    <a:pt x="316911" y="65445"/>
                  </a:lnTo>
                  <a:lnTo>
                    <a:pt x="358142" y="46077"/>
                  </a:lnTo>
                  <a:lnTo>
                    <a:pt x="401048" y="29891"/>
                  </a:lnTo>
                  <a:lnTo>
                    <a:pt x="445477" y="17040"/>
                  </a:lnTo>
                  <a:lnTo>
                    <a:pt x="491279" y="7674"/>
                  </a:lnTo>
                  <a:lnTo>
                    <a:pt x="538302" y="1943"/>
                  </a:lnTo>
                  <a:lnTo>
                    <a:pt x="586397" y="0"/>
                  </a:lnTo>
                  <a:lnTo>
                    <a:pt x="10485501" y="0"/>
                  </a:lnTo>
                  <a:lnTo>
                    <a:pt x="10533593" y="1943"/>
                  </a:lnTo>
                  <a:lnTo>
                    <a:pt x="10580614" y="7674"/>
                  </a:lnTo>
                  <a:lnTo>
                    <a:pt x="10626414" y="17040"/>
                  </a:lnTo>
                  <a:lnTo>
                    <a:pt x="10670840" y="29891"/>
                  </a:lnTo>
                  <a:lnTo>
                    <a:pt x="10713743" y="46077"/>
                  </a:lnTo>
                  <a:lnTo>
                    <a:pt x="10754972" y="65445"/>
                  </a:lnTo>
                  <a:lnTo>
                    <a:pt x="10794375" y="87846"/>
                  </a:lnTo>
                  <a:lnTo>
                    <a:pt x="10831802" y="113129"/>
                  </a:lnTo>
                  <a:lnTo>
                    <a:pt x="10867102" y="141142"/>
                  </a:lnTo>
                  <a:lnTo>
                    <a:pt x="10900124" y="171735"/>
                  </a:lnTo>
                  <a:lnTo>
                    <a:pt x="10930717" y="204757"/>
                  </a:lnTo>
                  <a:lnTo>
                    <a:pt x="10958730" y="240057"/>
                  </a:lnTo>
                  <a:lnTo>
                    <a:pt x="10984013" y="277484"/>
                  </a:lnTo>
                  <a:lnTo>
                    <a:pt x="11006414" y="316887"/>
                  </a:lnTo>
                  <a:lnTo>
                    <a:pt x="11025782" y="358116"/>
                  </a:lnTo>
                  <a:lnTo>
                    <a:pt x="11041968" y="401019"/>
                  </a:lnTo>
                  <a:lnTo>
                    <a:pt x="11054819" y="445445"/>
                  </a:lnTo>
                  <a:lnTo>
                    <a:pt x="11064185" y="491245"/>
                  </a:lnTo>
                  <a:lnTo>
                    <a:pt x="11069916" y="538266"/>
                  </a:lnTo>
                  <a:lnTo>
                    <a:pt x="11071860" y="586359"/>
                  </a:lnTo>
                  <a:lnTo>
                    <a:pt x="11071860" y="5192610"/>
                  </a:lnTo>
                  <a:lnTo>
                    <a:pt x="11069916" y="5240705"/>
                  </a:lnTo>
                  <a:lnTo>
                    <a:pt x="11064185" y="5287728"/>
                  </a:lnTo>
                  <a:lnTo>
                    <a:pt x="11054819" y="5333530"/>
                  </a:lnTo>
                  <a:lnTo>
                    <a:pt x="11041968" y="5377959"/>
                  </a:lnTo>
                  <a:lnTo>
                    <a:pt x="11025782" y="5420865"/>
                  </a:lnTo>
                  <a:lnTo>
                    <a:pt x="11006414" y="5462096"/>
                  </a:lnTo>
                  <a:lnTo>
                    <a:pt x="10984013" y="5501501"/>
                  </a:lnTo>
                  <a:lnTo>
                    <a:pt x="10958730" y="5538931"/>
                  </a:lnTo>
                  <a:lnTo>
                    <a:pt x="10930717" y="5574233"/>
                  </a:lnTo>
                  <a:lnTo>
                    <a:pt x="10900124" y="5607257"/>
                  </a:lnTo>
                  <a:lnTo>
                    <a:pt x="10867102" y="5637853"/>
                  </a:lnTo>
                  <a:lnTo>
                    <a:pt x="10831802" y="5665868"/>
                  </a:lnTo>
                  <a:lnTo>
                    <a:pt x="10794375" y="5691153"/>
                  </a:lnTo>
                  <a:lnTo>
                    <a:pt x="10754972" y="5713556"/>
                  </a:lnTo>
                  <a:lnTo>
                    <a:pt x="10713743" y="5732926"/>
                  </a:lnTo>
                  <a:lnTo>
                    <a:pt x="10670840" y="5749113"/>
                  </a:lnTo>
                  <a:lnTo>
                    <a:pt x="10626414" y="5761965"/>
                  </a:lnTo>
                  <a:lnTo>
                    <a:pt x="10580614" y="5771333"/>
                  </a:lnTo>
                  <a:lnTo>
                    <a:pt x="10533593" y="5777064"/>
                  </a:lnTo>
                  <a:lnTo>
                    <a:pt x="10485501" y="5779008"/>
                  </a:lnTo>
                  <a:lnTo>
                    <a:pt x="586397" y="5779008"/>
                  </a:lnTo>
                  <a:lnTo>
                    <a:pt x="538302" y="5777064"/>
                  </a:lnTo>
                  <a:lnTo>
                    <a:pt x="491279" y="5771333"/>
                  </a:lnTo>
                  <a:lnTo>
                    <a:pt x="445477" y="5761965"/>
                  </a:lnTo>
                  <a:lnTo>
                    <a:pt x="401048" y="5749113"/>
                  </a:lnTo>
                  <a:lnTo>
                    <a:pt x="358142" y="5732926"/>
                  </a:lnTo>
                  <a:lnTo>
                    <a:pt x="316911" y="5713556"/>
                  </a:lnTo>
                  <a:lnTo>
                    <a:pt x="277506" y="5691153"/>
                  </a:lnTo>
                  <a:lnTo>
                    <a:pt x="240076" y="5665868"/>
                  </a:lnTo>
                  <a:lnTo>
                    <a:pt x="204774" y="5637853"/>
                  </a:lnTo>
                  <a:lnTo>
                    <a:pt x="171750" y="5607257"/>
                  </a:lnTo>
                  <a:lnTo>
                    <a:pt x="141154" y="5574233"/>
                  </a:lnTo>
                  <a:lnTo>
                    <a:pt x="113139" y="5538931"/>
                  </a:lnTo>
                  <a:lnTo>
                    <a:pt x="87854" y="5501501"/>
                  </a:lnTo>
                  <a:lnTo>
                    <a:pt x="65451" y="5462096"/>
                  </a:lnTo>
                  <a:lnTo>
                    <a:pt x="46081" y="5420865"/>
                  </a:lnTo>
                  <a:lnTo>
                    <a:pt x="29894" y="5377959"/>
                  </a:lnTo>
                  <a:lnTo>
                    <a:pt x="17042" y="5333530"/>
                  </a:lnTo>
                  <a:lnTo>
                    <a:pt x="7674" y="5287728"/>
                  </a:lnTo>
                  <a:lnTo>
                    <a:pt x="1943" y="5240705"/>
                  </a:lnTo>
                  <a:lnTo>
                    <a:pt x="0" y="5192610"/>
                  </a:lnTo>
                  <a:lnTo>
                    <a:pt x="0" y="58635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52499" y="976883"/>
              <a:ext cx="609600" cy="845819"/>
            </a:xfrm>
            <a:custGeom>
              <a:avLst/>
              <a:gdLst/>
              <a:ahLst/>
              <a:cxnLst/>
              <a:rect l="l" t="t" r="r" b="b"/>
              <a:pathLst>
                <a:path w="609600" h="845819">
                  <a:moveTo>
                    <a:pt x="609600" y="0"/>
                  </a:moveTo>
                  <a:lnTo>
                    <a:pt x="0" y="0"/>
                  </a:lnTo>
                  <a:lnTo>
                    <a:pt x="0" y="845820"/>
                  </a:lnTo>
                  <a:lnTo>
                    <a:pt x="609600" y="84582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5497" y="1151889"/>
              <a:ext cx="402590" cy="448309"/>
            </a:xfrm>
            <a:custGeom>
              <a:avLst/>
              <a:gdLst/>
              <a:ahLst/>
              <a:cxnLst/>
              <a:rect l="l" t="t" r="r" b="b"/>
              <a:pathLst>
                <a:path w="402590" h="448309">
                  <a:moveTo>
                    <a:pt x="402082" y="205740"/>
                  </a:moveTo>
                  <a:lnTo>
                    <a:pt x="219075" y="205740"/>
                  </a:lnTo>
                  <a:lnTo>
                    <a:pt x="219075" y="0"/>
                  </a:lnTo>
                  <a:lnTo>
                    <a:pt x="183045" y="0"/>
                  </a:lnTo>
                  <a:lnTo>
                    <a:pt x="183045" y="20574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83045" y="242570"/>
                  </a:lnTo>
                  <a:lnTo>
                    <a:pt x="183045" y="448310"/>
                  </a:lnTo>
                  <a:lnTo>
                    <a:pt x="219075" y="448310"/>
                  </a:lnTo>
                  <a:lnTo>
                    <a:pt x="219075" y="242570"/>
                  </a:lnTo>
                  <a:lnTo>
                    <a:pt x="402082" y="242570"/>
                  </a:lnTo>
                  <a:lnTo>
                    <a:pt x="402082" y="20574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20011" y="976883"/>
            <a:ext cx="6076315" cy="75341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0325" rIns="0" bIns="0" rtlCol="0">
            <a:spAutoFit/>
          </a:bodyPr>
          <a:lstStyle/>
          <a:p>
            <a:pPr marL="218440">
              <a:lnSpc>
                <a:spcPct val="100000"/>
              </a:lnSpc>
              <a:spcBef>
                <a:spcPts val="475"/>
              </a:spcBef>
            </a:pPr>
            <a:r>
              <a:rPr sz="4500" spc="-10" dirty="0" err="1">
                <a:solidFill>
                  <a:srgbClr val="B5CA78"/>
                </a:solidFill>
                <a:latin typeface="Microsoft YaHei"/>
                <a:cs typeface="Microsoft YaHei"/>
              </a:rPr>
              <a:t>了解食物來源</a:t>
            </a:r>
            <a:r>
              <a:rPr lang="en-US" altLang="zh-TW" sz="4500" spc="-10" dirty="0">
                <a:solidFill>
                  <a:srgbClr val="B5CA78"/>
                </a:solidFill>
                <a:latin typeface="Microsoft YaHei"/>
                <a:cs typeface="Microsoft YaHei"/>
              </a:rPr>
              <a:t>(</a:t>
            </a:r>
            <a:r>
              <a:rPr lang="zh-TW" altLang="en-US" spc="-10" dirty="0">
                <a:solidFill>
                  <a:srgbClr val="B5CA78"/>
                </a:solidFill>
                <a:latin typeface="Microsoft YaHei"/>
                <a:cs typeface="Microsoft YaHei"/>
              </a:rPr>
              <a:t>認識標章</a:t>
            </a:r>
            <a:r>
              <a:rPr lang="en-US" altLang="zh-TW" spc="-10" dirty="0">
                <a:solidFill>
                  <a:srgbClr val="B5CA78"/>
                </a:solidFill>
                <a:latin typeface="Microsoft YaHei"/>
                <a:cs typeface="Microsoft YaHei"/>
              </a:rPr>
              <a:t>)</a:t>
            </a:r>
            <a:endParaRPr dirty="0">
              <a:latin typeface="Microsoft YaHei"/>
              <a:cs typeface="Microsoft Ya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73836" y="2065020"/>
            <a:ext cx="9994900" cy="3805554"/>
          </a:xfrm>
          <a:custGeom>
            <a:avLst/>
            <a:gdLst/>
            <a:ahLst/>
            <a:cxnLst/>
            <a:rect l="l" t="t" r="r" b="b"/>
            <a:pathLst>
              <a:path w="9994900" h="3805554">
                <a:moveTo>
                  <a:pt x="9994392" y="0"/>
                </a:moveTo>
                <a:lnTo>
                  <a:pt x="0" y="0"/>
                </a:lnTo>
                <a:lnTo>
                  <a:pt x="0" y="3805428"/>
                </a:lnTo>
                <a:lnTo>
                  <a:pt x="9994392" y="3805428"/>
                </a:lnTo>
                <a:lnTo>
                  <a:pt x="9994392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529573" y="3305247"/>
            <a:ext cx="2138045" cy="134683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R="93980" algn="ctr">
              <a:lnSpc>
                <a:spcPct val="100000"/>
              </a:lnSpc>
              <a:spcBef>
                <a:spcPts val="980"/>
              </a:spcBef>
            </a:pPr>
            <a:r>
              <a:rPr sz="1800" b="1" dirty="0">
                <a:solidFill>
                  <a:srgbClr val="44536A"/>
                </a:solidFill>
                <a:latin typeface="Microsoft YaHei"/>
                <a:cs typeface="Microsoft YaHei"/>
              </a:rPr>
              <a:t>生產追溯QR</a:t>
            </a:r>
            <a:r>
              <a:rPr sz="1800" b="1" spc="-30" dirty="0">
                <a:solidFill>
                  <a:srgbClr val="44536A"/>
                </a:solidFill>
                <a:latin typeface="Microsoft YaHei"/>
                <a:cs typeface="Microsoft YaHei"/>
              </a:rPr>
              <a:t> </a:t>
            </a:r>
            <a:r>
              <a:rPr sz="1800" b="1" spc="-20" dirty="0">
                <a:solidFill>
                  <a:srgbClr val="44536A"/>
                </a:solidFill>
                <a:latin typeface="Microsoft YaHei"/>
                <a:cs typeface="Microsoft YaHei"/>
              </a:rPr>
              <a:t>Code</a:t>
            </a:r>
            <a:endParaRPr sz="1800">
              <a:latin typeface="Microsoft YaHei"/>
              <a:cs typeface="Microsoft YaHei"/>
            </a:endParaRPr>
          </a:p>
          <a:p>
            <a:pPr marL="12700" marR="5080" algn="ctr">
              <a:lnSpc>
                <a:spcPct val="100000"/>
              </a:lnSpc>
              <a:spcBef>
                <a:spcPts val="880"/>
              </a:spcBef>
            </a:pPr>
            <a:r>
              <a:rPr sz="1800" spc="-10" dirty="0">
                <a:latin typeface="Microsoft YaHei"/>
                <a:cs typeface="Microsoft YaHei"/>
              </a:rPr>
              <a:t>強化產品生產者之產品自主管理責任、揭露生產者資訊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44900" y="3298190"/>
            <a:ext cx="2252980" cy="135572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5"/>
              </a:spcBef>
            </a:pPr>
            <a:r>
              <a:rPr sz="1800" b="1" spc="-5" dirty="0">
                <a:solidFill>
                  <a:srgbClr val="44536A"/>
                </a:solidFill>
                <a:latin typeface="Microsoft YaHei"/>
                <a:cs typeface="Microsoft YaHei"/>
              </a:rPr>
              <a:t>產銷履歷農產品(</a:t>
            </a:r>
            <a:r>
              <a:rPr sz="1800" b="1" spc="-20" dirty="0">
                <a:solidFill>
                  <a:srgbClr val="44536A"/>
                </a:solidFill>
                <a:latin typeface="Microsoft YaHei"/>
                <a:cs typeface="Microsoft YaHei"/>
              </a:rPr>
              <a:t>TAP)</a:t>
            </a:r>
            <a:endParaRPr sz="1800">
              <a:latin typeface="Microsoft YaHei"/>
              <a:cs typeface="Microsoft YaHei"/>
            </a:endParaRPr>
          </a:p>
          <a:p>
            <a:pPr marL="43815" marR="88265" algn="ctr">
              <a:lnSpc>
                <a:spcPct val="100000"/>
              </a:lnSpc>
              <a:spcBef>
                <a:spcPts val="915"/>
              </a:spcBef>
            </a:pPr>
            <a:r>
              <a:rPr sz="1800" spc="-10" dirty="0">
                <a:latin typeface="Microsoft YaHei"/>
                <a:cs typeface="Microsoft YaHei"/>
              </a:rPr>
              <a:t>以農產品安全性、可追溯性、永續性為目標訂定驗證基準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4069" y="3298952"/>
            <a:ext cx="2089785" cy="1358900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1800" b="1" spc="-10" dirty="0">
                <a:solidFill>
                  <a:srgbClr val="44536A"/>
                </a:solidFill>
                <a:latin typeface="Microsoft YaHei"/>
                <a:cs typeface="Microsoft YaHei"/>
              </a:rPr>
              <a:t>CAS台灣優良農產品</a:t>
            </a:r>
            <a:endParaRPr sz="1800">
              <a:latin typeface="Microsoft YaHei"/>
              <a:cs typeface="Microsoft YaHei"/>
            </a:endParaRPr>
          </a:p>
          <a:p>
            <a:pPr marL="189865" marR="248285" algn="ctr">
              <a:lnSpc>
                <a:spcPct val="100000"/>
              </a:lnSpc>
              <a:spcBef>
                <a:spcPts val="930"/>
              </a:spcBef>
            </a:pPr>
            <a:r>
              <a:rPr sz="1800" spc="-10" dirty="0">
                <a:latin typeface="Microsoft YaHei"/>
                <a:cs typeface="Microsoft YaHei"/>
              </a:rPr>
              <a:t>國產農產品及其加工品最高品質的代表標章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87821" y="3300424"/>
            <a:ext cx="2138045" cy="135191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237490">
              <a:lnSpc>
                <a:spcPct val="100000"/>
              </a:lnSpc>
              <a:spcBef>
                <a:spcPts val="994"/>
              </a:spcBef>
            </a:pPr>
            <a:r>
              <a:rPr sz="1800" b="1" spc="-10" dirty="0">
                <a:solidFill>
                  <a:srgbClr val="44536A"/>
                </a:solidFill>
                <a:latin typeface="Microsoft YaHei"/>
                <a:cs typeface="Microsoft YaHei"/>
              </a:rPr>
              <a:t>臺灣有機農產品</a:t>
            </a:r>
            <a:endParaRPr sz="1800">
              <a:latin typeface="Microsoft YaHei"/>
              <a:cs typeface="Microsoft YaHei"/>
            </a:endParaRPr>
          </a:p>
          <a:p>
            <a:pPr marL="12700" marR="5080" algn="just">
              <a:lnSpc>
                <a:spcPct val="100000"/>
              </a:lnSpc>
              <a:spcBef>
                <a:spcPts val="905"/>
              </a:spcBef>
            </a:pPr>
            <a:r>
              <a:rPr sz="1800" spc="-10" dirty="0">
                <a:latin typeface="Microsoft YaHei"/>
                <a:cs typeface="Microsoft YaHei"/>
              </a:rPr>
              <a:t>不得使用化學肥料、農藥及食品添加物，並完整記錄產銷流向</a:t>
            </a:r>
            <a:endParaRPr sz="1800">
              <a:latin typeface="Microsoft YaHei"/>
              <a:cs typeface="Microsoft YaHei"/>
            </a:endParaRPr>
          </a:p>
        </p:txBody>
      </p:sp>
      <p:pic>
        <p:nvPicPr>
          <p:cNvPr id="17" name="圖片 16" descr="一張含有 文字, 螢幕擷取畫面, 字型, 標誌 的圖片&#10;&#10;AI 產生的內容可能不正確。">
            <a:extLst>
              <a:ext uri="{FF2B5EF4-FFF2-40B4-BE49-F238E27FC236}">
                <a16:creationId xmlns:a16="http://schemas.microsoft.com/office/drawing/2014/main" id="{63470EDC-0E16-B754-2DB1-9B4609B64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" b="10716"/>
          <a:stretch/>
        </p:blipFill>
        <p:spPr>
          <a:xfrm>
            <a:off x="952500" y="1947149"/>
            <a:ext cx="10016236" cy="418314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12184380" cy="6858000"/>
          </a:xfrm>
          <a:custGeom>
            <a:avLst/>
            <a:gdLst/>
            <a:ahLst/>
            <a:cxnLst/>
            <a:rect l="l" t="t" r="r" b="b"/>
            <a:pathLst>
              <a:path w="12184380" h="6858000">
                <a:moveTo>
                  <a:pt x="0" y="0"/>
                </a:moveTo>
                <a:lnTo>
                  <a:pt x="0" y="6858000"/>
                </a:lnTo>
                <a:lnTo>
                  <a:pt x="12184380" y="6858000"/>
                </a:lnTo>
                <a:lnTo>
                  <a:pt x="12184379" y="0"/>
                </a:lnTo>
                <a:lnTo>
                  <a:pt x="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620" y="-53326"/>
            <a:ext cx="12198350" cy="6870700"/>
            <a:chOff x="0" y="-6350"/>
            <a:chExt cx="12198350" cy="6870700"/>
          </a:xfrm>
        </p:grpSpPr>
        <p:sp>
          <p:nvSpPr>
            <p:cNvPr id="4" name="object 4"/>
            <p:cNvSpPr/>
            <p:nvPr/>
          </p:nvSpPr>
          <p:spPr>
            <a:xfrm>
              <a:off x="7620" y="0"/>
              <a:ext cx="12184380" cy="6858000"/>
            </a:xfrm>
            <a:custGeom>
              <a:avLst/>
              <a:gdLst/>
              <a:ahLst/>
              <a:cxnLst/>
              <a:rect l="l" t="t" r="r" b="b"/>
              <a:pathLst>
                <a:path w="12184380" h="6858000">
                  <a:moveTo>
                    <a:pt x="12184379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4761"/>
              <a:ext cx="1993392" cy="40652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10485501" y="0"/>
                  </a:moveTo>
                  <a:lnTo>
                    <a:pt x="586397" y="0"/>
                  </a:lnTo>
                  <a:lnTo>
                    <a:pt x="538302" y="1943"/>
                  </a:lnTo>
                  <a:lnTo>
                    <a:pt x="491279" y="7674"/>
                  </a:lnTo>
                  <a:lnTo>
                    <a:pt x="445477" y="17040"/>
                  </a:lnTo>
                  <a:lnTo>
                    <a:pt x="401048" y="29891"/>
                  </a:lnTo>
                  <a:lnTo>
                    <a:pt x="358142" y="46077"/>
                  </a:lnTo>
                  <a:lnTo>
                    <a:pt x="316911" y="65445"/>
                  </a:lnTo>
                  <a:lnTo>
                    <a:pt x="277506" y="87846"/>
                  </a:lnTo>
                  <a:lnTo>
                    <a:pt x="240076" y="113129"/>
                  </a:lnTo>
                  <a:lnTo>
                    <a:pt x="204774" y="141142"/>
                  </a:lnTo>
                  <a:lnTo>
                    <a:pt x="171750" y="171735"/>
                  </a:lnTo>
                  <a:lnTo>
                    <a:pt x="141154" y="204757"/>
                  </a:lnTo>
                  <a:lnTo>
                    <a:pt x="113139" y="240057"/>
                  </a:lnTo>
                  <a:lnTo>
                    <a:pt x="87854" y="277484"/>
                  </a:lnTo>
                  <a:lnTo>
                    <a:pt x="65451" y="316887"/>
                  </a:lnTo>
                  <a:lnTo>
                    <a:pt x="46081" y="358116"/>
                  </a:lnTo>
                  <a:lnTo>
                    <a:pt x="29894" y="401019"/>
                  </a:lnTo>
                  <a:lnTo>
                    <a:pt x="17042" y="445445"/>
                  </a:lnTo>
                  <a:lnTo>
                    <a:pt x="7674" y="491245"/>
                  </a:lnTo>
                  <a:lnTo>
                    <a:pt x="1943" y="538266"/>
                  </a:lnTo>
                  <a:lnTo>
                    <a:pt x="0" y="586359"/>
                  </a:lnTo>
                  <a:lnTo>
                    <a:pt x="0" y="5192610"/>
                  </a:lnTo>
                  <a:lnTo>
                    <a:pt x="1943" y="5240705"/>
                  </a:lnTo>
                  <a:lnTo>
                    <a:pt x="7674" y="5287728"/>
                  </a:lnTo>
                  <a:lnTo>
                    <a:pt x="17042" y="5333530"/>
                  </a:lnTo>
                  <a:lnTo>
                    <a:pt x="29894" y="5377959"/>
                  </a:lnTo>
                  <a:lnTo>
                    <a:pt x="46081" y="5420865"/>
                  </a:lnTo>
                  <a:lnTo>
                    <a:pt x="65451" y="5462096"/>
                  </a:lnTo>
                  <a:lnTo>
                    <a:pt x="87854" y="5501501"/>
                  </a:lnTo>
                  <a:lnTo>
                    <a:pt x="113139" y="5538931"/>
                  </a:lnTo>
                  <a:lnTo>
                    <a:pt x="141154" y="5574233"/>
                  </a:lnTo>
                  <a:lnTo>
                    <a:pt x="171750" y="5607257"/>
                  </a:lnTo>
                  <a:lnTo>
                    <a:pt x="204774" y="5637853"/>
                  </a:lnTo>
                  <a:lnTo>
                    <a:pt x="240076" y="5665868"/>
                  </a:lnTo>
                  <a:lnTo>
                    <a:pt x="277506" y="5691153"/>
                  </a:lnTo>
                  <a:lnTo>
                    <a:pt x="316911" y="5713556"/>
                  </a:lnTo>
                  <a:lnTo>
                    <a:pt x="358142" y="5732926"/>
                  </a:lnTo>
                  <a:lnTo>
                    <a:pt x="401048" y="5749113"/>
                  </a:lnTo>
                  <a:lnTo>
                    <a:pt x="445477" y="5761965"/>
                  </a:lnTo>
                  <a:lnTo>
                    <a:pt x="491279" y="5771333"/>
                  </a:lnTo>
                  <a:lnTo>
                    <a:pt x="538302" y="5777064"/>
                  </a:lnTo>
                  <a:lnTo>
                    <a:pt x="586397" y="5779008"/>
                  </a:lnTo>
                  <a:lnTo>
                    <a:pt x="10485501" y="5779008"/>
                  </a:lnTo>
                  <a:lnTo>
                    <a:pt x="10533593" y="5777064"/>
                  </a:lnTo>
                  <a:lnTo>
                    <a:pt x="10580614" y="5771333"/>
                  </a:lnTo>
                  <a:lnTo>
                    <a:pt x="10626414" y="5761965"/>
                  </a:lnTo>
                  <a:lnTo>
                    <a:pt x="10670840" y="5749113"/>
                  </a:lnTo>
                  <a:lnTo>
                    <a:pt x="10713743" y="5732926"/>
                  </a:lnTo>
                  <a:lnTo>
                    <a:pt x="10754972" y="5713556"/>
                  </a:lnTo>
                  <a:lnTo>
                    <a:pt x="10794375" y="5691153"/>
                  </a:lnTo>
                  <a:lnTo>
                    <a:pt x="10831802" y="5665868"/>
                  </a:lnTo>
                  <a:lnTo>
                    <a:pt x="10867102" y="5637853"/>
                  </a:lnTo>
                  <a:lnTo>
                    <a:pt x="10900124" y="5607257"/>
                  </a:lnTo>
                  <a:lnTo>
                    <a:pt x="10930717" y="5574233"/>
                  </a:lnTo>
                  <a:lnTo>
                    <a:pt x="10958730" y="5538931"/>
                  </a:lnTo>
                  <a:lnTo>
                    <a:pt x="10984013" y="5501501"/>
                  </a:lnTo>
                  <a:lnTo>
                    <a:pt x="11006414" y="5462096"/>
                  </a:lnTo>
                  <a:lnTo>
                    <a:pt x="11025782" y="5420865"/>
                  </a:lnTo>
                  <a:lnTo>
                    <a:pt x="11041968" y="5377959"/>
                  </a:lnTo>
                  <a:lnTo>
                    <a:pt x="11054819" y="5333530"/>
                  </a:lnTo>
                  <a:lnTo>
                    <a:pt x="11064185" y="5287728"/>
                  </a:lnTo>
                  <a:lnTo>
                    <a:pt x="11069916" y="5240705"/>
                  </a:lnTo>
                  <a:lnTo>
                    <a:pt x="11071860" y="5192610"/>
                  </a:lnTo>
                  <a:lnTo>
                    <a:pt x="11071860" y="586359"/>
                  </a:lnTo>
                  <a:lnTo>
                    <a:pt x="11069916" y="538266"/>
                  </a:lnTo>
                  <a:lnTo>
                    <a:pt x="11064185" y="491245"/>
                  </a:lnTo>
                  <a:lnTo>
                    <a:pt x="11054819" y="445445"/>
                  </a:lnTo>
                  <a:lnTo>
                    <a:pt x="11041968" y="401019"/>
                  </a:lnTo>
                  <a:lnTo>
                    <a:pt x="11025782" y="358116"/>
                  </a:lnTo>
                  <a:lnTo>
                    <a:pt x="11006414" y="316887"/>
                  </a:lnTo>
                  <a:lnTo>
                    <a:pt x="10984013" y="277484"/>
                  </a:lnTo>
                  <a:lnTo>
                    <a:pt x="10958730" y="240057"/>
                  </a:lnTo>
                  <a:lnTo>
                    <a:pt x="10930717" y="204757"/>
                  </a:lnTo>
                  <a:lnTo>
                    <a:pt x="10900124" y="171735"/>
                  </a:lnTo>
                  <a:lnTo>
                    <a:pt x="10867102" y="141142"/>
                  </a:lnTo>
                  <a:lnTo>
                    <a:pt x="10831802" y="113129"/>
                  </a:lnTo>
                  <a:lnTo>
                    <a:pt x="10794375" y="87846"/>
                  </a:lnTo>
                  <a:lnTo>
                    <a:pt x="10754972" y="65445"/>
                  </a:lnTo>
                  <a:lnTo>
                    <a:pt x="10713743" y="46077"/>
                  </a:lnTo>
                  <a:lnTo>
                    <a:pt x="10670840" y="29891"/>
                  </a:lnTo>
                  <a:lnTo>
                    <a:pt x="10626414" y="17040"/>
                  </a:lnTo>
                  <a:lnTo>
                    <a:pt x="10580614" y="7674"/>
                  </a:lnTo>
                  <a:lnTo>
                    <a:pt x="10533593" y="1943"/>
                  </a:lnTo>
                  <a:lnTo>
                    <a:pt x="10485501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0" y="586359"/>
                  </a:moveTo>
                  <a:lnTo>
                    <a:pt x="1943" y="538266"/>
                  </a:lnTo>
                  <a:lnTo>
                    <a:pt x="7674" y="491245"/>
                  </a:lnTo>
                  <a:lnTo>
                    <a:pt x="17042" y="445445"/>
                  </a:lnTo>
                  <a:lnTo>
                    <a:pt x="29894" y="401019"/>
                  </a:lnTo>
                  <a:lnTo>
                    <a:pt x="46081" y="358116"/>
                  </a:lnTo>
                  <a:lnTo>
                    <a:pt x="65451" y="316887"/>
                  </a:lnTo>
                  <a:lnTo>
                    <a:pt x="87854" y="277484"/>
                  </a:lnTo>
                  <a:lnTo>
                    <a:pt x="113139" y="240057"/>
                  </a:lnTo>
                  <a:lnTo>
                    <a:pt x="141154" y="204757"/>
                  </a:lnTo>
                  <a:lnTo>
                    <a:pt x="171750" y="171735"/>
                  </a:lnTo>
                  <a:lnTo>
                    <a:pt x="204774" y="141142"/>
                  </a:lnTo>
                  <a:lnTo>
                    <a:pt x="240076" y="113129"/>
                  </a:lnTo>
                  <a:lnTo>
                    <a:pt x="277506" y="87846"/>
                  </a:lnTo>
                  <a:lnTo>
                    <a:pt x="316911" y="65445"/>
                  </a:lnTo>
                  <a:lnTo>
                    <a:pt x="358142" y="46077"/>
                  </a:lnTo>
                  <a:lnTo>
                    <a:pt x="401048" y="29891"/>
                  </a:lnTo>
                  <a:lnTo>
                    <a:pt x="445477" y="17040"/>
                  </a:lnTo>
                  <a:lnTo>
                    <a:pt x="491279" y="7674"/>
                  </a:lnTo>
                  <a:lnTo>
                    <a:pt x="538302" y="1943"/>
                  </a:lnTo>
                  <a:lnTo>
                    <a:pt x="586397" y="0"/>
                  </a:lnTo>
                  <a:lnTo>
                    <a:pt x="10485501" y="0"/>
                  </a:lnTo>
                  <a:lnTo>
                    <a:pt x="10533593" y="1943"/>
                  </a:lnTo>
                  <a:lnTo>
                    <a:pt x="10580614" y="7674"/>
                  </a:lnTo>
                  <a:lnTo>
                    <a:pt x="10626414" y="17040"/>
                  </a:lnTo>
                  <a:lnTo>
                    <a:pt x="10670840" y="29891"/>
                  </a:lnTo>
                  <a:lnTo>
                    <a:pt x="10713743" y="46077"/>
                  </a:lnTo>
                  <a:lnTo>
                    <a:pt x="10754972" y="65445"/>
                  </a:lnTo>
                  <a:lnTo>
                    <a:pt x="10794375" y="87846"/>
                  </a:lnTo>
                  <a:lnTo>
                    <a:pt x="10831802" y="113129"/>
                  </a:lnTo>
                  <a:lnTo>
                    <a:pt x="10867102" y="141142"/>
                  </a:lnTo>
                  <a:lnTo>
                    <a:pt x="10900124" y="171735"/>
                  </a:lnTo>
                  <a:lnTo>
                    <a:pt x="10930717" y="204757"/>
                  </a:lnTo>
                  <a:lnTo>
                    <a:pt x="10958730" y="240057"/>
                  </a:lnTo>
                  <a:lnTo>
                    <a:pt x="10984013" y="277484"/>
                  </a:lnTo>
                  <a:lnTo>
                    <a:pt x="11006414" y="316887"/>
                  </a:lnTo>
                  <a:lnTo>
                    <a:pt x="11025782" y="358116"/>
                  </a:lnTo>
                  <a:lnTo>
                    <a:pt x="11041968" y="401019"/>
                  </a:lnTo>
                  <a:lnTo>
                    <a:pt x="11054819" y="445445"/>
                  </a:lnTo>
                  <a:lnTo>
                    <a:pt x="11064185" y="491245"/>
                  </a:lnTo>
                  <a:lnTo>
                    <a:pt x="11069916" y="538266"/>
                  </a:lnTo>
                  <a:lnTo>
                    <a:pt x="11071860" y="586359"/>
                  </a:lnTo>
                  <a:lnTo>
                    <a:pt x="11071860" y="5192610"/>
                  </a:lnTo>
                  <a:lnTo>
                    <a:pt x="11069916" y="5240705"/>
                  </a:lnTo>
                  <a:lnTo>
                    <a:pt x="11064185" y="5287728"/>
                  </a:lnTo>
                  <a:lnTo>
                    <a:pt x="11054819" y="5333530"/>
                  </a:lnTo>
                  <a:lnTo>
                    <a:pt x="11041968" y="5377959"/>
                  </a:lnTo>
                  <a:lnTo>
                    <a:pt x="11025782" y="5420865"/>
                  </a:lnTo>
                  <a:lnTo>
                    <a:pt x="11006414" y="5462096"/>
                  </a:lnTo>
                  <a:lnTo>
                    <a:pt x="10984013" y="5501501"/>
                  </a:lnTo>
                  <a:lnTo>
                    <a:pt x="10958730" y="5538931"/>
                  </a:lnTo>
                  <a:lnTo>
                    <a:pt x="10930717" y="5574233"/>
                  </a:lnTo>
                  <a:lnTo>
                    <a:pt x="10900124" y="5607257"/>
                  </a:lnTo>
                  <a:lnTo>
                    <a:pt x="10867102" y="5637853"/>
                  </a:lnTo>
                  <a:lnTo>
                    <a:pt x="10831802" y="5665868"/>
                  </a:lnTo>
                  <a:lnTo>
                    <a:pt x="10794375" y="5691153"/>
                  </a:lnTo>
                  <a:lnTo>
                    <a:pt x="10754972" y="5713556"/>
                  </a:lnTo>
                  <a:lnTo>
                    <a:pt x="10713743" y="5732926"/>
                  </a:lnTo>
                  <a:lnTo>
                    <a:pt x="10670840" y="5749113"/>
                  </a:lnTo>
                  <a:lnTo>
                    <a:pt x="10626414" y="5761965"/>
                  </a:lnTo>
                  <a:lnTo>
                    <a:pt x="10580614" y="5771333"/>
                  </a:lnTo>
                  <a:lnTo>
                    <a:pt x="10533593" y="5777064"/>
                  </a:lnTo>
                  <a:lnTo>
                    <a:pt x="10485501" y="5779008"/>
                  </a:lnTo>
                  <a:lnTo>
                    <a:pt x="586397" y="5779008"/>
                  </a:lnTo>
                  <a:lnTo>
                    <a:pt x="538302" y="5777064"/>
                  </a:lnTo>
                  <a:lnTo>
                    <a:pt x="491279" y="5771333"/>
                  </a:lnTo>
                  <a:lnTo>
                    <a:pt x="445477" y="5761965"/>
                  </a:lnTo>
                  <a:lnTo>
                    <a:pt x="401048" y="5749113"/>
                  </a:lnTo>
                  <a:lnTo>
                    <a:pt x="358142" y="5732926"/>
                  </a:lnTo>
                  <a:lnTo>
                    <a:pt x="316911" y="5713556"/>
                  </a:lnTo>
                  <a:lnTo>
                    <a:pt x="277506" y="5691153"/>
                  </a:lnTo>
                  <a:lnTo>
                    <a:pt x="240076" y="5665868"/>
                  </a:lnTo>
                  <a:lnTo>
                    <a:pt x="204774" y="5637853"/>
                  </a:lnTo>
                  <a:lnTo>
                    <a:pt x="171750" y="5607257"/>
                  </a:lnTo>
                  <a:lnTo>
                    <a:pt x="141154" y="5574233"/>
                  </a:lnTo>
                  <a:lnTo>
                    <a:pt x="113139" y="5538931"/>
                  </a:lnTo>
                  <a:lnTo>
                    <a:pt x="87854" y="5501501"/>
                  </a:lnTo>
                  <a:lnTo>
                    <a:pt x="65451" y="5462096"/>
                  </a:lnTo>
                  <a:lnTo>
                    <a:pt x="46081" y="5420865"/>
                  </a:lnTo>
                  <a:lnTo>
                    <a:pt x="29894" y="5377959"/>
                  </a:lnTo>
                  <a:lnTo>
                    <a:pt x="17042" y="5333530"/>
                  </a:lnTo>
                  <a:lnTo>
                    <a:pt x="7674" y="5287728"/>
                  </a:lnTo>
                  <a:lnTo>
                    <a:pt x="1943" y="5240705"/>
                  </a:lnTo>
                  <a:lnTo>
                    <a:pt x="0" y="5192610"/>
                  </a:lnTo>
                  <a:lnTo>
                    <a:pt x="0" y="58635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52499" y="976883"/>
              <a:ext cx="609600" cy="845819"/>
            </a:xfrm>
            <a:custGeom>
              <a:avLst/>
              <a:gdLst/>
              <a:ahLst/>
              <a:cxnLst/>
              <a:rect l="l" t="t" r="r" b="b"/>
              <a:pathLst>
                <a:path w="609600" h="845819">
                  <a:moveTo>
                    <a:pt x="609600" y="0"/>
                  </a:moveTo>
                  <a:lnTo>
                    <a:pt x="0" y="0"/>
                  </a:lnTo>
                  <a:lnTo>
                    <a:pt x="0" y="845820"/>
                  </a:lnTo>
                  <a:lnTo>
                    <a:pt x="609600" y="84582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5497" y="1151889"/>
              <a:ext cx="402590" cy="448309"/>
            </a:xfrm>
            <a:custGeom>
              <a:avLst/>
              <a:gdLst/>
              <a:ahLst/>
              <a:cxnLst/>
              <a:rect l="l" t="t" r="r" b="b"/>
              <a:pathLst>
                <a:path w="402590" h="448309">
                  <a:moveTo>
                    <a:pt x="402082" y="205740"/>
                  </a:moveTo>
                  <a:lnTo>
                    <a:pt x="219075" y="205740"/>
                  </a:lnTo>
                  <a:lnTo>
                    <a:pt x="219075" y="0"/>
                  </a:lnTo>
                  <a:lnTo>
                    <a:pt x="183045" y="0"/>
                  </a:lnTo>
                  <a:lnTo>
                    <a:pt x="183045" y="20574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83045" y="242570"/>
                  </a:lnTo>
                  <a:lnTo>
                    <a:pt x="183045" y="448310"/>
                  </a:lnTo>
                  <a:lnTo>
                    <a:pt x="219075" y="448310"/>
                  </a:lnTo>
                  <a:lnTo>
                    <a:pt x="219075" y="242570"/>
                  </a:lnTo>
                  <a:lnTo>
                    <a:pt x="402082" y="242570"/>
                  </a:lnTo>
                  <a:lnTo>
                    <a:pt x="402082" y="20574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20011" y="976883"/>
            <a:ext cx="6076315" cy="75341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0325" rIns="0" bIns="0" rtlCol="0">
            <a:spAutoFit/>
          </a:bodyPr>
          <a:lstStyle/>
          <a:p>
            <a:pPr marL="218440">
              <a:lnSpc>
                <a:spcPct val="100000"/>
              </a:lnSpc>
              <a:spcBef>
                <a:spcPts val="475"/>
              </a:spcBef>
            </a:pPr>
            <a:r>
              <a:rPr lang="zh-TW" altLang="en-US" sz="4500" spc="-10" dirty="0">
                <a:solidFill>
                  <a:srgbClr val="B5CA78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注意保存期限</a:t>
            </a:r>
            <a:r>
              <a:rPr lang="en-US" altLang="zh-TW" sz="4500" spc="-10" dirty="0">
                <a:solidFill>
                  <a:srgbClr val="B5CA78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.</a:t>
            </a:r>
            <a:r>
              <a:rPr lang="zh-TW" altLang="en-US" sz="4500" spc="-10" dirty="0">
                <a:solidFill>
                  <a:srgbClr val="B5CA78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仔細觀察</a:t>
            </a:r>
            <a:endParaRPr sz="4500" spc="-10" dirty="0">
              <a:solidFill>
                <a:srgbClr val="B5CA78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73836" y="2065020"/>
            <a:ext cx="9994900" cy="3805554"/>
          </a:xfrm>
          <a:custGeom>
            <a:avLst/>
            <a:gdLst/>
            <a:ahLst/>
            <a:cxnLst/>
            <a:rect l="l" t="t" r="r" b="b"/>
            <a:pathLst>
              <a:path w="9994900" h="3805554">
                <a:moveTo>
                  <a:pt x="9994392" y="0"/>
                </a:moveTo>
                <a:lnTo>
                  <a:pt x="0" y="0"/>
                </a:lnTo>
                <a:lnTo>
                  <a:pt x="0" y="3805428"/>
                </a:lnTo>
                <a:lnTo>
                  <a:pt x="9994392" y="3805428"/>
                </a:lnTo>
                <a:lnTo>
                  <a:pt x="9994392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529573" y="3305247"/>
            <a:ext cx="2138045" cy="134683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R="93980" algn="ctr">
              <a:lnSpc>
                <a:spcPct val="100000"/>
              </a:lnSpc>
              <a:spcBef>
                <a:spcPts val="980"/>
              </a:spcBef>
            </a:pPr>
            <a:r>
              <a:rPr sz="1800" b="1" dirty="0">
                <a:solidFill>
                  <a:srgbClr val="44536A"/>
                </a:solidFill>
                <a:latin typeface="Microsoft YaHei"/>
                <a:cs typeface="Microsoft YaHei"/>
              </a:rPr>
              <a:t>生產追溯QR</a:t>
            </a:r>
            <a:r>
              <a:rPr sz="1800" b="1" spc="-30" dirty="0">
                <a:solidFill>
                  <a:srgbClr val="44536A"/>
                </a:solidFill>
                <a:latin typeface="Microsoft YaHei"/>
                <a:cs typeface="Microsoft YaHei"/>
              </a:rPr>
              <a:t> </a:t>
            </a:r>
            <a:r>
              <a:rPr sz="1800" b="1" spc="-20" dirty="0">
                <a:solidFill>
                  <a:srgbClr val="44536A"/>
                </a:solidFill>
                <a:latin typeface="Microsoft YaHei"/>
                <a:cs typeface="Microsoft YaHei"/>
              </a:rPr>
              <a:t>Code</a:t>
            </a:r>
            <a:endParaRPr sz="1800">
              <a:latin typeface="Microsoft YaHei"/>
              <a:cs typeface="Microsoft YaHei"/>
            </a:endParaRPr>
          </a:p>
          <a:p>
            <a:pPr marL="12700" marR="5080" algn="ctr">
              <a:lnSpc>
                <a:spcPct val="100000"/>
              </a:lnSpc>
              <a:spcBef>
                <a:spcPts val="880"/>
              </a:spcBef>
            </a:pPr>
            <a:r>
              <a:rPr sz="1800" spc="-10" dirty="0">
                <a:latin typeface="Microsoft YaHei"/>
                <a:cs typeface="Microsoft YaHei"/>
              </a:rPr>
              <a:t>強化產品生產者之產品自主管理責任、揭露生產者資訊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44900" y="3298190"/>
            <a:ext cx="2252980" cy="135572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5"/>
              </a:spcBef>
            </a:pPr>
            <a:r>
              <a:rPr sz="1800" b="1" spc="-5" dirty="0">
                <a:solidFill>
                  <a:srgbClr val="44536A"/>
                </a:solidFill>
                <a:latin typeface="Microsoft YaHei"/>
                <a:cs typeface="Microsoft YaHei"/>
              </a:rPr>
              <a:t>產銷履歷農產品(</a:t>
            </a:r>
            <a:r>
              <a:rPr sz="1800" b="1" spc="-20" dirty="0">
                <a:solidFill>
                  <a:srgbClr val="44536A"/>
                </a:solidFill>
                <a:latin typeface="Microsoft YaHei"/>
                <a:cs typeface="Microsoft YaHei"/>
              </a:rPr>
              <a:t>TAP)</a:t>
            </a:r>
            <a:endParaRPr sz="1800">
              <a:latin typeface="Microsoft YaHei"/>
              <a:cs typeface="Microsoft YaHei"/>
            </a:endParaRPr>
          </a:p>
          <a:p>
            <a:pPr marL="43815" marR="88265" algn="ctr">
              <a:lnSpc>
                <a:spcPct val="100000"/>
              </a:lnSpc>
              <a:spcBef>
                <a:spcPts val="915"/>
              </a:spcBef>
            </a:pPr>
            <a:r>
              <a:rPr sz="1800" spc="-10" dirty="0">
                <a:latin typeface="Microsoft YaHei"/>
                <a:cs typeface="Microsoft YaHei"/>
              </a:rPr>
              <a:t>以農產品安全性、可追溯性、永續性為目標訂定驗證基準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4069" y="3298952"/>
            <a:ext cx="2089785" cy="1358900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1800" b="1" spc="-10" dirty="0">
                <a:solidFill>
                  <a:srgbClr val="44536A"/>
                </a:solidFill>
                <a:latin typeface="Microsoft YaHei"/>
                <a:cs typeface="Microsoft YaHei"/>
              </a:rPr>
              <a:t>CAS台灣優良農產品</a:t>
            </a:r>
            <a:endParaRPr sz="1800">
              <a:latin typeface="Microsoft YaHei"/>
              <a:cs typeface="Microsoft YaHei"/>
            </a:endParaRPr>
          </a:p>
          <a:p>
            <a:pPr marL="189865" marR="248285" algn="ctr">
              <a:lnSpc>
                <a:spcPct val="100000"/>
              </a:lnSpc>
              <a:spcBef>
                <a:spcPts val="930"/>
              </a:spcBef>
            </a:pPr>
            <a:r>
              <a:rPr sz="1800" spc="-10" dirty="0">
                <a:latin typeface="Microsoft YaHei"/>
                <a:cs typeface="Microsoft YaHei"/>
              </a:rPr>
              <a:t>國產農產品及其加工品最高品質的代表標章</a:t>
            </a:r>
            <a:endParaRPr sz="18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87821" y="3300424"/>
            <a:ext cx="2138045" cy="135191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237490">
              <a:lnSpc>
                <a:spcPct val="100000"/>
              </a:lnSpc>
              <a:spcBef>
                <a:spcPts val="994"/>
              </a:spcBef>
            </a:pPr>
            <a:r>
              <a:rPr sz="1800" b="1" spc="-10" dirty="0">
                <a:solidFill>
                  <a:srgbClr val="44536A"/>
                </a:solidFill>
                <a:latin typeface="Microsoft YaHei"/>
                <a:cs typeface="Microsoft YaHei"/>
              </a:rPr>
              <a:t>臺灣有機農產品</a:t>
            </a:r>
            <a:endParaRPr sz="1800">
              <a:latin typeface="Microsoft YaHei"/>
              <a:cs typeface="Microsoft YaHei"/>
            </a:endParaRPr>
          </a:p>
          <a:p>
            <a:pPr marL="12700" marR="5080" algn="just">
              <a:lnSpc>
                <a:spcPct val="100000"/>
              </a:lnSpc>
              <a:spcBef>
                <a:spcPts val="905"/>
              </a:spcBef>
            </a:pPr>
            <a:r>
              <a:rPr sz="1800" spc="-10" dirty="0">
                <a:latin typeface="Microsoft YaHei"/>
                <a:cs typeface="Microsoft YaHei"/>
              </a:rPr>
              <a:t>不得使用化學肥料、農藥及食品添加物，並完整記錄產銷流向</a:t>
            </a:r>
            <a:endParaRPr sz="1800">
              <a:latin typeface="Microsoft YaHei"/>
              <a:cs typeface="Microsoft YaHei"/>
            </a:endParaRPr>
          </a:p>
        </p:txBody>
      </p:sp>
      <p:pic>
        <p:nvPicPr>
          <p:cNvPr id="18" name="圖片 17" descr="一張含有 文字, 水果, 食物群, 蔬菜 的圖片&#10;&#10;AI 產生的內容可能不正確。">
            <a:hlinkClick r:id="rId3" action="ppaction://hlinksldjump" tooltip="食安"/>
            <a:extLst>
              <a:ext uri="{FF2B5EF4-FFF2-40B4-BE49-F238E27FC236}">
                <a16:creationId xmlns:a16="http://schemas.microsoft.com/office/drawing/2014/main" id="{4C9AF5AA-6BE6-C887-D43A-F68BC15CF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" t="-1914" r="1580" b="5310"/>
          <a:stretch/>
        </p:blipFill>
        <p:spPr>
          <a:xfrm>
            <a:off x="881634" y="1775204"/>
            <a:ext cx="10167366" cy="471119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sp>
        <p:nvSpPr>
          <p:cNvPr id="16" name="動作按鈕: 移至終點 15">
            <a:hlinkClick r:id="rId5" highlightClick="1"/>
            <a:extLst>
              <a:ext uri="{FF2B5EF4-FFF2-40B4-BE49-F238E27FC236}">
                <a16:creationId xmlns:a16="http://schemas.microsoft.com/office/drawing/2014/main" id="{25E228A2-56F4-4689-AB88-040CB230DA9F}"/>
              </a:ext>
            </a:extLst>
          </p:cNvPr>
          <p:cNvSpPr/>
          <p:nvPr/>
        </p:nvSpPr>
        <p:spPr>
          <a:xfrm>
            <a:off x="9753600" y="3424518"/>
            <a:ext cx="286871" cy="23308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動作按鈕: 移至終點 18">
            <a:hlinkClick r:id="rId6" highlightClick="1"/>
            <a:extLst>
              <a:ext uri="{FF2B5EF4-FFF2-40B4-BE49-F238E27FC236}">
                <a16:creationId xmlns:a16="http://schemas.microsoft.com/office/drawing/2014/main" id="{246A1A66-6DFA-4D24-BDA1-352C94B00B04}"/>
              </a:ext>
            </a:extLst>
          </p:cNvPr>
          <p:cNvSpPr/>
          <p:nvPr/>
        </p:nvSpPr>
        <p:spPr>
          <a:xfrm>
            <a:off x="9753600" y="4775835"/>
            <a:ext cx="228600" cy="166064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875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12184380" cy="6858000"/>
          </a:xfrm>
          <a:custGeom>
            <a:avLst/>
            <a:gdLst/>
            <a:ahLst/>
            <a:cxnLst/>
            <a:rect l="l" t="t" r="r" b="b"/>
            <a:pathLst>
              <a:path w="12184380" h="6858000">
                <a:moveTo>
                  <a:pt x="0" y="0"/>
                </a:moveTo>
                <a:lnTo>
                  <a:pt x="0" y="6858000"/>
                </a:lnTo>
                <a:lnTo>
                  <a:pt x="12184380" y="6858000"/>
                </a:lnTo>
                <a:lnTo>
                  <a:pt x="12184379" y="0"/>
                </a:lnTo>
                <a:lnTo>
                  <a:pt x="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6350"/>
            <a:ext cx="12198350" cy="6870700"/>
            <a:chOff x="0" y="-6350"/>
            <a:chExt cx="12198350" cy="6870700"/>
          </a:xfrm>
        </p:grpSpPr>
        <p:sp>
          <p:nvSpPr>
            <p:cNvPr id="4" name="object 4"/>
            <p:cNvSpPr/>
            <p:nvPr/>
          </p:nvSpPr>
          <p:spPr>
            <a:xfrm>
              <a:off x="7620" y="0"/>
              <a:ext cx="12184380" cy="6858000"/>
            </a:xfrm>
            <a:custGeom>
              <a:avLst/>
              <a:gdLst/>
              <a:ahLst/>
              <a:cxnLst/>
              <a:rect l="l" t="t" r="r" b="b"/>
              <a:pathLst>
                <a:path w="12184380" h="6858000">
                  <a:moveTo>
                    <a:pt x="12184379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4761"/>
              <a:ext cx="1993392" cy="40652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10485501" y="0"/>
                  </a:moveTo>
                  <a:lnTo>
                    <a:pt x="586397" y="0"/>
                  </a:lnTo>
                  <a:lnTo>
                    <a:pt x="538302" y="1943"/>
                  </a:lnTo>
                  <a:lnTo>
                    <a:pt x="491279" y="7674"/>
                  </a:lnTo>
                  <a:lnTo>
                    <a:pt x="445477" y="17040"/>
                  </a:lnTo>
                  <a:lnTo>
                    <a:pt x="401048" y="29891"/>
                  </a:lnTo>
                  <a:lnTo>
                    <a:pt x="358142" y="46077"/>
                  </a:lnTo>
                  <a:lnTo>
                    <a:pt x="316911" y="65445"/>
                  </a:lnTo>
                  <a:lnTo>
                    <a:pt x="277506" y="87846"/>
                  </a:lnTo>
                  <a:lnTo>
                    <a:pt x="240076" y="113129"/>
                  </a:lnTo>
                  <a:lnTo>
                    <a:pt x="204774" y="141142"/>
                  </a:lnTo>
                  <a:lnTo>
                    <a:pt x="171750" y="171735"/>
                  </a:lnTo>
                  <a:lnTo>
                    <a:pt x="141154" y="204757"/>
                  </a:lnTo>
                  <a:lnTo>
                    <a:pt x="113139" y="240057"/>
                  </a:lnTo>
                  <a:lnTo>
                    <a:pt x="87854" y="277484"/>
                  </a:lnTo>
                  <a:lnTo>
                    <a:pt x="65451" y="316887"/>
                  </a:lnTo>
                  <a:lnTo>
                    <a:pt x="46081" y="358116"/>
                  </a:lnTo>
                  <a:lnTo>
                    <a:pt x="29894" y="401019"/>
                  </a:lnTo>
                  <a:lnTo>
                    <a:pt x="17042" y="445445"/>
                  </a:lnTo>
                  <a:lnTo>
                    <a:pt x="7674" y="491245"/>
                  </a:lnTo>
                  <a:lnTo>
                    <a:pt x="1943" y="538266"/>
                  </a:lnTo>
                  <a:lnTo>
                    <a:pt x="0" y="586359"/>
                  </a:lnTo>
                  <a:lnTo>
                    <a:pt x="0" y="5192610"/>
                  </a:lnTo>
                  <a:lnTo>
                    <a:pt x="1943" y="5240705"/>
                  </a:lnTo>
                  <a:lnTo>
                    <a:pt x="7674" y="5287728"/>
                  </a:lnTo>
                  <a:lnTo>
                    <a:pt x="17042" y="5333530"/>
                  </a:lnTo>
                  <a:lnTo>
                    <a:pt x="29894" y="5377959"/>
                  </a:lnTo>
                  <a:lnTo>
                    <a:pt x="46081" y="5420865"/>
                  </a:lnTo>
                  <a:lnTo>
                    <a:pt x="65451" y="5462096"/>
                  </a:lnTo>
                  <a:lnTo>
                    <a:pt x="87854" y="5501501"/>
                  </a:lnTo>
                  <a:lnTo>
                    <a:pt x="113139" y="5538931"/>
                  </a:lnTo>
                  <a:lnTo>
                    <a:pt x="141154" y="5574233"/>
                  </a:lnTo>
                  <a:lnTo>
                    <a:pt x="171750" y="5607257"/>
                  </a:lnTo>
                  <a:lnTo>
                    <a:pt x="204774" y="5637853"/>
                  </a:lnTo>
                  <a:lnTo>
                    <a:pt x="240076" y="5665868"/>
                  </a:lnTo>
                  <a:lnTo>
                    <a:pt x="277506" y="5691153"/>
                  </a:lnTo>
                  <a:lnTo>
                    <a:pt x="316911" y="5713556"/>
                  </a:lnTo>
                  <a:lnTo>
                    <a:pt x="358142" y="5732926"/>
                  </a:lnTo>
                  <a:lnTo>
                    <a:pt x="401048" y="5749113"/>
                  </a:lnTo>
                  <a:lnTo>
                    <a:pt x="445477" y="5761965"/>
                  </a:lnTo>
                  <a:lnTo>
                    <a:pt x="491279" y="5771333"/>
                  </a:lnTo>
                  <a:lnTo>
                    <a:pt x="538302" y="5777064"/>
                  </a:lnTo>
                  <a:lnTo>
                    <a:pt x="586397" y="5779008"/>
                  </a:lnTo>
                  <a:lnTo>
                    <a:pt x="10485501" y="5779008"/>
                  </a:lnTo>
                  <a:lnTo>
                    <a:pt x="10533593" y="5777064"/>
                  </a:lnTo>
                  <a:lnTo>
                    <a:pt x="10580614" y="5771333"/>
                  </a:lnTo>
                  <a:lnTo>
                    <a:pt x="10626414" y="5761965"/>
                  </a:lnTo>
                  <a:lnTo>
                    <a:pt x="10670840" y="5749113"/>
                  </a:lnTo>
                  <a:lnTo>
                    <a:pt x="10713743" y="5732926"/>
                  </a:lnTo>
                  <a:lnTo>
                    <a:pt x="10754972" y="5713556"/>
                  </a:lnTo>
                  <a:lnTo>
                    <a:pt x="10794375" y="5691153"/>
                  </a:lnTo>
                  <a:lnTo>
                    <a:pt x="10831802" y="5665868"/>
                  </a:lnTo>
                  <a:lnTo>
                    <a:pt x="10867102" y="5637853"/>
                  </a:lnTo>
                  <a:lnTo>
                    <a:pt x="10900124" y="5607257"/>
                  </a:lnTo>
                  <a:lnTo>
                    <a:pt x="10930717" y="5574233"/>
                  </a:lnTo>
                  <a:lnTo>
                    <a:pt x="10958730" y="5538931"/>
                  </a:lnTo>
                  <a:lnTo>
                    <a:pt x="10984013" y="5501501"/>
                  </a:lnTo>
                  <a:lnTo>
                    <a:pt x="11006414" y="5462096"/>
                  </a:lnTo>
                  <a:lnTo>
                    <a:pt x="11025782" y="5420865"/>
                  </a:lnTo>
                  <a:lnTo>
                    <a:pt x="11041968" y="5377959"/>
                  </a:lnTo>
                  <a:lnTo>
                    <a:pt x="11054819" y="5333530"/>
                  </a:lnTo>
                  <a:lnTo>
                    <a:pt x="11064185" y="5287728"/>
                  </a:lnTo>
                  <a:lnTo>
                    <a:pt x="11069916" y="5240705"/>
                  </a:lnTo>
                  <a:lnTo>
                    <a:pt x="11071860" y="5192610"/>
                  </a:lnTo>
                  <a:lnTo>
                    <a:pt x="11071860" y="586359"/>
                  </a:lnTo>
                  <a:lnTo>
                    <a:pt x="11069916" y="538266"/>
                  </a:lnTo>
                  <a:lnTo>
                    <a:pt x="11064185" y="491245"/>
                  </a:lnTo>
                  <a:lnTo>
                    <a:pt x="11054819" y="445445"/>
                  </a:lnTo>
                  <a:lnTo>
                    <a:pt x="11041968" y="401019"/>
                  </a:lnTo>
                  <a:lnTo>
                    <a:pt x="11025782" y="358116"/>
                  </a:lnTo>
                  <a:lnTo>
                    <a:pt x="11006414" y="316887"/>
                  </a:lnTo>
                  <a:lnTo>
                    <a:pt x="10984013" y="277484"/>
                  </a:lnTo>
                  <a:lnTo>
                    <a:pt x="10958730" y="240057"/>
                  </a:lnTo>
                  <a:lnTo>
                    <a:pt x="10930717" y="204757"/>
                  </a:lnTo>
                  <a:lnTo>
                    <a:pt x="10900124" y="171735"/>
                  </a:lnTo>
                  <a:lnTo>
                    <a:pt x="10867102" y="141142"/>
                  </a:lnTo>
                  <a:lnTo>
                    <a:pt x="10831802" y="113129"/>
                  </a:lnTo>
                  <a:lnTo>
                    <a:pt x="10794375" y="87846"/>
                  </a:lnTo>
                  <a:lnTo>
                    <a:pt x="10754972" y="65445"/>
                  </a:lnTo>
                  <a:lnTo>
                    <a:pt x="10713743" y="46077"/>
                  </a:lnTo>
                  <a:lnTo>
                    <a:pt x="10670840" y="29891"/>
                  </a:lnTo>
                  <a:lnTo>
                    <a:pt x="10626414" y="17040"/>
                  </a:lnTo>
                  <a:lnTo>
                    <a:pt x="10580614" y="7674"/>
                  </a:lnTo>
                  <a:lnTo>
                    <a:pt x="10533593" y="1943"/>
                  </a:lnTo>
                  <a:lnTo>
                    <a:pt x="10485501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0" y="586359"/>
                  </a:moveTo>
                  <a:lnTo>
                    <a:pt x="1943" y="538266"/>
                  </a:lnTo>
                  <a:lnTo>
                    <a:pt x="7674" y="491245"/>
                  </a:lnTo>
                  <a:lnTo>
                    <a:pt x="17042" y="445445"/>
                  </a:lnTo>
                  <a:lnTo>
                    <a:pt x="29894" y="401019"/>
                  </a:lnTo>
                  <a:lnTo>
                    <a:pt x="46081" y="358116"/>
                  </a:lnTo>
                  <a:lnTo>
                    <a:pt x="65451" y="316887"/>
                  </a:lnTo>
                  <a:lnTo>
                    <a:pt x="87854" y="277484"/>
                  </a:lnTo>
                  <a:lnTo>
                    <a:pt x="113139" y="240057"/>
                  </a:lnTo>
                  <a:lnTo>
                    <a:pt x="141154" y="204757"/>
                  </a:lnTo>
                  <a:lnTo>
                    <a:pt x="171750" y="171735"/>
                  </a:lnTo>
                  <a:lnTo>
                    <a:pt x="204774" y="141142"/>
                  </a:lnTo>
                  <a:lnTo>
                    <a:pt x="240076" y="113129"/>
                  </a:lnTo>
                  <a:lnTo>
                    <a:pt x="277506" y="87846"/>
                  </a:lnTo>
                  <a:lnTo>
                    <a:pt x="316911" y="65445"/>
                  </a:lnTo>
                  <a:lnTo>
                    <a:pt x="358142" y="46077"/>
                  </a:lnTo>
                  <a:lnTo>
                    <a:pt x="401048" y="29891"/>
                  </a:lnTo>
                  <a:lnTo>
                    <a:pt x="445477" y="17040"/>
                  </a:lnTo>
                  <a:lnTo>
                    <a:pt x="491279" y="7674"/>
                  </a:lnTo>
                  <a:lnTo>
                    <a:pt x="538302" y="1943"/>
                  </a:lnTo>
                  <a:lnTo>
                    <a:pt x="586397" y="0"/>
                  </a:lnTo>
                  <a:lnTo>
                    <a:pt x="10485501" y="0"/>
                  </a:lnTo>
                  <a:lnTo>
                    <a:pt x="10533593" y="1943"/>
                  </a:lnTo>
                  <a:lnTo>
                    <a:pt x="10580614" y="7674"/>
                  </a:lnTo>
                  <a:lnTo>
                    <a:pt x="10626414" y="17040"/>
                  </a:lnTo>
                  <a:lnTo>
                    <a:pt x="10670840" y="29891"/>
                  </a:lnTo>
                  <a:lnTo>
                    <a:pt x="10713743" y="46077"/>
                  </a:lnTo>
                  <a:lnTo>
                    <a:pt x="10754972" y="65445"/>
                  </a:lnTo>
                  <a:lnTo>
                    <a:pt x="10794375" y="87846"/>
                  </a:lnTo>
                  <a:lnTo>
                    <a:pt x="10831802" y="113129"/>
                  </a:lnTo>
                  <a:lnTo>
                    <a:pt x="10867102" y="141142"/>
                  </a:lnTo>
                  <a:lnTo>
                    <a:pt x="10900124" y="171735"/>
                  </a:lnTo>
                  <a:lnTo>
                    <a:pt x="10930717" y="204757"/>
                  </a:lnTo>
                  <a:lnTo>
                    <a:pt x="10958730" y="240057"/>
                  </a:lnTo>
                  <a:lnTo>
                    <a:pt x="10984013" y="277484"/>
                  </a:lnTo>
                  <a:lnTo>
                    <a:pt x="11006414" y="316887"/>
                  </a:lnTo>
                  <a:lnTo>
                    <a:pt x="11025782" y="358116"/>
                  </a:lnTo>
                  <a:lnTo>
                    <a:pt x="11041968" y="401019"/>
                  </a:lnTo>
                  <a:lnTo>
                    <a:pt x="11054819" y="445445"/>
                  </a:lnTo>
                  <a:lnTo>
                    <a:pt x="11064185" y="491245"/>
                  </a:lnTo>
                  <a:lnTo>
                    <a:pt x="11069916" y="538266"/>
                  </a:lnTo>
                  <a:lnTo>
                    <a:pt x="11071860" y="586359"/>
                  </a:lnTo>
                  <a:lnTo>
                    <a:pt x="11071860" y="5192610"/>
                  </a:lnTo>
                  <a:lnTo>
                    <a:pt x="11069916" y="5240705"/>
                  </a:lnTo>
                  <a:lnTo>
                    <a:pt x="11064185" y="5287728"/>
                  </a:lnTo>
                  <a:lnTo>
                    <a:pt x="11054819" y="5333530"/>
                  </a:lnTo>
                  <a:lnTo>
                    <a:pt x="11041968" y="5377959"/>
                  </a:lnTo>
                  <a:lnTo>
                    <a:pt x="11025782" y="5420865"/>
                  </a:lnTo>
                  <a:lnTo>
                    <a:pt x="11006414" y="5462096"/>
                  </a:lnTo>
                  <a:lnTo>
                    <a:pt x="10984013" y="5501501"/>
                  </a:lnTo>
                  <a:lnTo>
                    <a:pt x="10958730" y="5538931"/>
                  </a:lnTo>
                  <a:lnTo>
                    <a:pt x="10930717" y="5574233"/>
                  </a:lnTo>
                  <a:lnTo>
                    <a:pt x="10900124" y="5607257"/>
                  </a:lnTo>
                  <a:lnTo>
                    <a:pt x="10867102" y="5637853"/>
                  </a:lnTo>
                  <a:lnTo>
                    <a:pt x="10831802" y="5665868"/>
                  </a:lnTo>
                  <a:lnTo>
                    <a:pt x="10794375" y="5691153"/>
                  </a:lnTo>
                  <a:lnTo>
                    <a:pt x="10754972" y="5713556"/>
                  </a:lnTo>
                  <a:lnTo>
                    <a:pt x="10713743" y="5732926"/>
                  </a:lnTo>
                  <a:lnTo>
                    <a:pt x="10670840" y="5749113"/>
                  </a:lnTo>
                  <a:lnTo>
                    <a:pt x="10626414" y="5761965"/>
                  </a:lnTo>
                  <a:lnTo>
                    <a:pt x="10580614" y="5771333"/>
                  </a:lnTo>
                  <a:lnTo>
                    <a:pt x="10533593" y="5777064"/>
                  </a:lnTo>
                  <a:lnTo>
                    <a:pt x="10485501" y="5779008"/>
                  </a:lnTo>
                  <a:lnTo>
                    <a:pt x="586397" y="5779008"/>
                  </a:lnTo>
                  <a:lnTo>
                    <a:pt x="538302" y="5777064"/>
                  </a:lnTo>
                  <a:lnTo>
                    <a:pt x="491279" y="5771333"/>
                  </a:lnTo>
                  <a:lnTo>
                    <a:pt x="445477" y="5761965"/>
                  </a:lnTo>
                  <a:lnTo>
                    <a:pt x="401048" y="5749113"/>
                  </a:lnTo>
                  <a:lnTo>
                    <a:pt x="358142" y="5732926"/>
                  </a:lnTo>
                  <a:lnTo>
                    <a:pt x="316911" y="5713556"/>
                  </a:lnTo>
                  <a:lnTo>
                    <a:pt x="277506" y="5691153"/>
                  </a:lnTo>
                  <a:lnTo>
                    <a:pt x="240076" y="5665868"/>
                  </a:lnTo>
                  <a:lnTo>
                    <a:pt x="204774" y="5637853"/>
                  </a:lnTo>
                  <a:lnTo>
                    <a:pt x="171750" y="5607257"/>
                  </a:lnTo>
                  <a:lnTo>
                    <a:pt x="141154" y="5574233"/>
                  </a:lnTo>
                  <a:lnTo>
                    <a:pt x="113139" y="5538931"/>
                  </a:lnTo>
                  <a:lnTo>
                    <a:pt x="87854" y="5501501"/>
                  </a:lnTo>
                  <a:lnTo>
                    <a:pt x="65451" y="5462096"/>
                  </a:lnTo>
                  <a:lnTo>
                    <a:pt x="46081" y="5420865"/>
                  </a:lnTo>
                  <a:lnTo>
                    <a:pt x="29894" y="5377959"/>
                  </a:lnTo>
                  <a:lnTo>
                    <a:pt x="17042" y="5333530"/>
                  </a:lnTo>
                  <a:lnTo>
                    <a:pt x="7674" y="5287728"/>
                  </a:lnTo>
                  <a:lnTo>
                    <a:pt x="1943" y="5240705"/>
                  </a:lnTo>
                  <a:lnTo>
                    <a:pt x="0" y="5192610"/>
                  </a:lnTo>
                  <a:lnTo>
                    <a:pt x="0" y="58635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52500" y="976883"/>
              <a:ext cx="6330950" cy="845819"/>
            </a:xfrm>
            <a:custGeom>
              <a:avLst/>
              <a:gdLst/>
              <a:ahLst/>
              <a:cxnLst/>
              <a:rect l="l" t="t" r="r" b="b"/>
              <a:pathLst>
                <a:path w="6330950" h="845819">
                  <a:moveTo>
                    <a:pt x="609600" y="0"/>
                  </a:moveTo>
                  <a:lnTo>
                    <a:pt x="0" y="0"/>
                  </a:lnTo>
                  <a:lnTo>
                    <a:pt x="0" y="845820"/>
                  </a:lnTo>
                  <a:lnTo>
                    <a:pt x="609600" y="845820"/>
                  </a:lnTo>
                  <a:lnTo>
                    <a:pt x="609600" y="0"/>
                  </a:lnTo>
                  <a:close/>
                </a:path>
                <a:path w="6330950" h="845819">
                  <a:moveTo>
                    <a:pt x="6330696" y="0"/>
                  </a:moveTo>
                  <a:lnTo>
                    <a:pt x="667512" y="0"/>
                  </a:lnTo>
                  <a:lnTo>
                    <a:pt x="667512" y="845820"/>
                  </a:lnTo>
                  <a:lnTo>
                    <a:pt x="6330696" y="845820"/>
                  </a:lnTo>
                  <a:lnTo>
                    <a:pt x="6330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5497" y="1151889"/>
              <a:ext cx="402590" cy="448309"/>
            </a:xfrm>
            <a:custGeom>
              <a:avLst/>
              <a:gdLst/>
              <a:ahLst/>
              <a:cxnLst/>
              <a:rect l="l" t="t" r="r" b="b"/>
              <a:pathLst>
                <a:path w="402590" h="448309">
                  <a:moveTo>
                    <a:pt x="402082" y="205740"/>
                  </a:moveTo>
                  <a:lnTo>
                    <a:pt x="219075" y="205740"/>
                  </a:lnTo>
                  <a:lnTo>
                    <a:pt x="219075" y="0"/>
                  </a:lnTo>
                  <a:lnTo>
                    <a:pt x="183045" y="0"/>
                  </a:lnTo>
                  <a:lnTo>
                    <a:pt x="183045" y="20574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83045" y="242570"/>
                  </a:lnTo>
                  <a:lnTo>
                    <a:pt x="183045" y="448310"/>
                  </a:lnTo>
                  <a:lnTo>
                    <a:pt x="219075" y="448310"/>
                  </a:lnTo>
                  <a:lnTo>
                    <a:pt x="219075" y="242570"/>
                  </a:lnTo>
                  <a:lnTo>
                    <a:pt x="402082" y="242570"/>
                  </a:lnTo>
                  <a:lnTo>
                    <a:pt x="402082" y="20574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25879" y="1024585"/>
            <a:ext cx="516890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15" dirty="0">
                <a:solidFill>
                  <a:srgbClr val="B5CA78"/>
                </a:solidFill>
                <a:latin typeface="Microsoft YaHei"/>
                <a:cs typeface="Microsoft YaHei"/>
              </a:rPr>
              <a:t>查看食物成分及標示</a:t>
            </a:r>
            <a:endParaRPr sz="4500">
              <a:latin typeface="Microsoft YaHei"/>
              <a:cs typeface="Microsoft YaHei"/>
            </a:endParaRPr>
          </a:p>
        </p:txBody>
      </p:sp>
      <p:pic>
        <p:nvPicPr>
          <p:cNvPr id="12" name="圖片 11" descr="一張含有 文字, 螢幕擷取畫面, 數字, 字型 的圖片&#10;&#10;AI 產生的內容可能不正確。">
            <a:extLst>
              <a:ext uri="{FF2B5EF4-FFF2-40B4-BE49-F238E27FC236}">
                <a16:creationId xmlns:a16="http://schemas.microsoft.com/office/drawing/2014/main" id="{DB8EE7A8-A499-35FA-6C65-067A83913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"/>
          <a:stretch/>
        </p:blipFill>
        <p:spPr>
          <a:xfrm>
            <a:off x="1600200" y="1981200"/>
            <a:ext cx="89154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12184380" cy="6858000"/>
          </a:xfrm>
          <a:custGeom>
            <a:avLst/>
            <a:gdLst/>
            <a:ahLst/>
            <a:cxnLst/>
            <a:rect l="l" t="t" r="r" b="b"/>
            <a:pathLst>
              <a:path w="12184380" h="6858000">
                <a:moveTo>
                  <a:pt x="0" y="0"/>
                </a:moveTo>
                <a:lnTo>
                  <a:pt x="0" y="6858000"/>
                </a:lnTo>
                <a:lnTo>
                  <a:pt x="12184380" y="6858000"/>
                </a:lnTo>
                <a:lnTo>
                  <a:pt x="12184379" y="0"/>
                </a:lnTo>
                <a:lnTo>
                  <a:pt x="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6350"/>
            <a:ext cx="12198350" cy="6870700"/>
            <a:chOff x="0" y="-6350"/>
            <a:chExt cx="12198350" cy="6870700"/>
          </a:xfrm>
        </p:grpSpPr>
        <p:sp>
          <p:nvSpPr>
            <p:cNvPr id="4" name="object 4"/>
            <p:cNvSpPr/>
            <p:nvPr/>
          </p:nvSpPr>
          <p:spPr>
            <a:xfrm>
              <a:off x="7620" y="0"/>
              <a:ext cx="12184380" cy="6858000"/>
            </a:xfrm>
            <a:custGeom>
              <a:avLst/>
              <a:gdLst/>
              <a:ahLst/>
              <a:cxnLst/>
              <a:rect l="l" t="t" r="r" b="b"/>
              <a:pathLst>
                <a:path w="12184380" h="6858000">
                  <a:moveTo>
                    <a:pt x="12184379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4761"/>
              <a:ext cx="1993392" cy="40652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10485501" y="0"/>
                  </a:moveTo>
                  <a:lnTo>
                    <a:pt x="586397" y="0"/>
                  </a:lnTo>
                  <a:lnTo>
                    <a:pt x="538302" y="1943"/>
                  </a:lnTo>
                  <a:lnTo>
                    <a:pt x="491279" y="7674"/>
                  </a:lnTo>
                  <a:lnTo>
                    <a:pt x="445477" y="17040"/>
                  </a:lnTo>
                  <a:lnTo>
                    <a:pt x="401048" y="29891"/>
                  </a:lnTo>
                  <a:lnTo>
                    <a:pt x="358142" y="46077"/>
                  </a:lnTo>
                  <a:lnTo>
                    <a:pt x="316911" y="65445"/>
                  </a:lnTo>
                  <a:lnTo>
                    <a:pt x="277506" y="87846"/>
                  </a:lnTo>
                  <a:lnTo>
                    <a:pt x="240076" y="113129"/>
                  </a:lnTo>
                  <a:lnTo>
                    <a:pt x="204774" y="141142"/>
                  </a:lnTo>
                  <a:lnTo>
                    <a:pt x="171750" y="171735"/>
                  </a:lnTo>
                  <a:lnTo>
                    <a:pt x="141154" y="204757"/>
                  </a:lnTo>
                  <a:lnTo>
                    <a:pt x="113139" y="240057"/>
                  </a:lnTo>
                  <a:lnTo>
                    <a:pt x="87854" y="277484"/>
                  </a:lnTo>
                  <a:lnTo>
                    <a:pt x="65451" y="316887"/>
                  </a:lnTo>
                  <a:lnTo>
                    <a:pt x="46081" y="358116"/>
                  </a:lnTo>
                  <a:lnTo>
                    <a:pt x="29894" y="401019"/>
                  </a:lnTo>
                  <a:lnTo>
                    <a:pt x="17042" y="445445"/>
                  </a:lnTo>
                  <a:lnTo>
                    <a:pt x="7674" y="491245"/>
                  </a:lnTo>
                  <a:lnTo>
                    <a:pt x="1943" y="538266"/>
                  </a:lnTo>
                  <a:lnTo>
                    <a:pt x="0" y="586359"/>
                  </a:lnTo>
                  <a:lnTo>
                    <a:pt x="0" y="5192610"/>
                  </a:lnTo>
                  <a:lnTo>
                    <a:pt x="1943" y="5240705"/>
                  </a:lnTo>
                  <a:lnTo>
                    <a:pt x="7674" y="5287728"/>
                  </a:lnTo>
                  <a:lnTo>
                    <a:pt x="17042" y="5333530"/>
                  </a:lnTo>
                  <a:lnTo>
                    <a:pt x="29894" y="5377959"/>
                  </a:lnTo>
                  <a:lnTo>
                    <a:pt x="46081" y="5420865"/>
                  </a:lnTo>
                  <a:lnTo>
                    <a:pt x="65451" y="5462096"/>
                  </a:lnTo>
                  <a:lnTo>
                    <a:pt x="87854" y="5501501"/>
                  </a:lnTo>
                  <a:lnTo>
                    <a:pt x="113139" y="5538931"/>
                  </a:lnTo>
                  <a:lnTo>
                    <a:pt x="141154" y="5574233"/>
                  </a:lnTo>
                  <a:lnTo>
                    <a:pt x="171750" y="5607257"/>
                  </a:lnTo>
                  <a:lnTo>
                    <a:pt x="204774" y="5637853"/>
                  </a:lnTo>
                  <a:lnTo>
                    <a:pt x="240076" y="5665868"/>
                  </a:lnTo>
                  <a:lnTo>
                    <a:pt x="277506" y="5691153"/>
                  </a:lnTo>
                  <a:lnTo>
                    <a:pt x="316911" y="5713556"/>
                  </a:lnTo>
                  <a:lnTo>
                    <a:pt x="358142" y="5732926"/>
                  </a:lnTo>
                  <a:lnTo>
                    <a:pt x="401048" y="5749113"/>
                  </a:lnTo>
                  <a:lnTo>
                    <a:pt x="445477" y="5761965"/>
                  </a:lnTo>
                  <a:lnTo>
                    <a:pt x="491279" y="5771333"/>
                  </a:lnTo>
                  <a:lnTo>
                    <a:pt x="538302" y="5777064"/>
                  </a:lnTo>
                  <a:lnTo>
                    <a:pt x="586397" y="5779008"/>
                  </a:lnTo>
                  <a:lnTo>
                    <a:pt x="10485501" y="5779008"/>
                  </a:lnTo>
                  <a:lnTo>
                    <a:pt x="10533593" y="5777064"/>
                  </a:lnTo>
                  <a:lnTo>
                    <a:pt x="10580614" y="5771333"/>
                  </a:lnTo>
                  <a:lnTo>
                    <a:pt x="10626414" y="5761965"/>
                  </a:lnTo>
                  <a:lnTo>
                    <a:pt x="10670840" y="5749113"/>
                  </a:lnTo>
                  <a:lnTo>
                    <a:pt x="10713743" y="5732926"/>
                  </a:lnTo>
                  <a:lnTo>
                    <a:pt x="10754972" y="5713556"/>
                  </a:lnTo>
                  <a:lnTo>
                    <a:pt x="10794375" y="5691153"/>
                  </a:lnTo>
                  <a:lnTo>
                    <a:pt x="10831802" y="5665868"/>
                  </a:lnTo>
                  <a:lnTo>
                    <a:pt x="10867102" y="5637853"/>
                  </a:lnTo>
                  <a:lnTo>
                    <a:pt x="10900124" y="5607257"/>
                  </a:lnTo>
                  <a:lnTo>
                    <a:pt x="10930717" y="5574233"/>
                  </a:lnTo>
                  <a:lnTo>
                    <a:pt x="10958730" y="5538931"/>
                  </a:lnTo>
                  <a:lnTo>
                    <a:pt x="10984013" y="5501501"/>
                  </a:lnTo>
                  <a:lnTo>
                    <a:pt x="11006414" y="5462096"/>
                  </a:lnTo>
                  <a:lnTo>
                    <a:pt x="11025782" y="5420865"/>
                  </a:lnTo>
                  <a:lnTo>
                    <a:pt x="11041968" y="5377959"/>
                  </a:lnTo>
                  <a:lnTo>
                    <a:pt x="11054819" y="5333530"/>
                  </a:lnTo>
                  <a:lnTo>
                    <a:pt x="11064185" y="5287728"/>
                  </a:lnTo>
                  <a:lnTo>
                    <a:pt x="11069916" y="5240705"/>
                  </a:lnTo>
                  <a:lnTo>
                    <a:pt x="11071860" y="5192610"/>
                  </a:lnTo>
                  <a:lnTo>
                    <a:pt x="11071860" y="586359"/>
                  </a:lnTo>
                  <a:lnTo>
                    <a:pt x="11069916" y="538266"/>
                  </a:lnTo>
                  <a:lnTo>
                    <a:pt x="11064185" y="491245"/>
                  </a:lnTo>
                  <a:lnTo>
                    <a:pt x="11054819" y="445445"/>
                  </a:lnTo>
                  <a:lnTo>
                    <a:pt x="11041968" y="401019"/>
                  </a:lnTo>
                  <a:lnTo>
                    <a:pt x="11025782" y="358116"/>
                  </a:lnTo>
                  <a:lnTo>
                    <a:pt x="11006414" y="316887"/>
                  </a:lnTo>
                  <a:lnTo>
                    <a:pt x="10984013" y="277484"/>
                  </a:lnTo>
                  <a:lnTo>
                    <a:pt x="10958730" y="240057"/>
                  </a:lnTo>
                  <a:lnTo>
                    <a:pt x="10930717" y="204757"/>
                  </a:lnTo>
                  <a:lnTo>
                    <a:pt x="10900124" y="171735"/>
                  </a:lnTo>
                  <a:lnTo>
                    <a:pt x="10867102" y="141142"/>
                  </a:lnTo>
                  <a:lnTo>
                    <a:pt x="10831802" y="113129"/>
                  </a:lnTo>
                  <a:lnTo>
                    <a:pt x="10794375" y="87846"/>
                  </a:lnTo>
                  <a:lnTo>
                    <a:pt x="10754972" y="65445"/>
                  </a:lnTo>
                  <a:lnTo>
                    <a:pt x="10713743" y="46077"/>
                  </a:lnTo>
                  <a:lnTo>
                    <a:pt x="10670840" y="29891"/>
                  </a:lnTo>
                  <a:lnTo>
                    <a:pt x="10626414" y="17040"/>
                  </a:lnTo>
                  <a:lnTo>
                    <a:pt x="10580614" y="7674"/>
                  </a:lnTo>
                  <a:lnTo>
                    <a:pt x="10533593" y="1943"/>
                  </a:lnTo>
                  <a:lnTo>
                    <a:pt x="10485501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0" y="586359"/>
                  </a:moveTo>
                  <a:lnTo>
                    <a:pt x="1943" y="538266"/>
                  </a:lnTo>
                  <a:lnTo>
                    <a:pt x="7674" y="491245"/>
                  </a:lnTo>
                  <a:lnTo>
                    <a:pt x="17042" y="445445"/>
                  </a:lnTo>
                  <a:lnTo>
                    <a:pt x="29894" y="401019"/>
                  </a:lnTo>
                  <a:lnTo>
                    <a:pt x="46081" y="358116"/>
                  </a:lnTo>
                  <a:lnTo>
                    <a:pt x="65451" y="316887"/>
                  </a:lnTo>
                  <a:lnTo>
                    <a:pt x="87854" y="277484"/>
                  </a:lnTo>
                  <a:lnTo>
                    <a:pt x="113139" y="240057"/>
                  </a:lnTo>
                  <a:lnTo>
                    <a:pt x="141154" y="204757"/>
                  </a:lnTo>
                  <a:lnTo>
                    <a:pt x="171750" y="171735"/>
                  </a:lnTo>
                  <a:lnTo>
                    <a:pt x="204774" y="141142"/>
                  </a:lnTo>
                  <a:lnTo>
                    <a:pt x="240076" y="113129"/>
                  </a:lnTo>
                  <a:lnTo>
                    <a:pt x="277506" y="87846"/>
                  </a:lnTo>
                  <a:lnTo>
                    <a:pt x="316911" y="65445"/>
                  </a:lnTo>
                  <a:lnTo>
                    <a:pt x="358142" y="46077"/>
                  </a:lnTo>
                  <a:lnTo>
                    <a:pt x="401048" y="29891"/>
                  </a:lnTo>
                  <a:lnTo>
                    <a:pt x="445477" y="17040"/>
                  </a:lnTo>
                  <a:lnTo>
                    <a:pt x="491279" y="7674"/>
                  </a:lnTo>
                  <a:lnTo>
                    <a:pt x="538302" y="1943"/>
                  </a:lnTo>
                  <a:lnTo>
                    <a:pt x="586397" y="0"/>
                  </a:lnTo>
                  <a:lnTo>
                    <a:pt x="10485501" y="0"/>
                  </a:lnTo>
                  <a:lnTo>
                    <a:pt x="10533593" y="1943"/>
                  </a:lnTo>
                  <a:lnTo>
                    <a:pt x="10580614" y="7674"/>
                  </a:lnTo>
                  <a:lnTo>
                    <a:pt x="10626414" y="17040"/>
                  </a:lnTo>
                  <a:lnTo>
                    <a:pt x="10670840" y="29891"/>
                  </a:lnTo>
                  <a:lnTo>
                    <a:pt x="10713743" y="46077"/>
                  </a:lnTo>
                  <a:lnTo>
                    <a:pt x="10754972" y="65445"/>
                  </a:lnTo>
                  <a:lnTo>
                    <a:pt x="10794375" y="87846"/>
                  </a:lnTo>
                  <a:lnTo>
                    <a:pt x="10831802" y="113129"/>
                  </a:lnTo>
                  <a:lnTo>
                    <a:pt x="10867102" y="141142"/>
                  </a:lnTo>
                  <a:lnTo>
                    <a:pt x="10900124" y="171735"/>
                  </a:lnTo>
                  <a:lnTo>
                    <a:pt x="10930717" y="204757"/>
                  </a:lnTo>
                  <a:lnTo>
                    <a:pt x="10958730" y="240057"/>
                  </a:lnTo>
                  <a:lnTo>
                    <a:pt x="10984013" y="277484"/>
                  </a:lnTo>
                  <a:lnTo>
                    <a:pt x="11006414" y="316887"/>
                  </a:lnTo>
                  <a:lnTo>
                    <a:pt x="11025782" y="358116"/>
                  </a:lnTo>
                  <a:lnTo>
                    <a:pt x="11041968" y="401019"/>
                  </a:lnTo>
                  <a:lnTo>
                    <a:pt x="11054819" y="445445"/>
                  </a:lnTo>
                  <a:lnTo>
                    <a:pt x="11064185" y="491245"/>
                  </a:lnTo>
                  <a:lnTo>
                    <a:pt x="11069916" y="538266"/>
                  </a:lnTo>
                  <a:lnTo>
                    <a:pt x="11071860" y="586359"/>
                  </a:lnTo>
                  <a:lnTo>
                    <a:pt x="11071860" y="5192610"/>
                  </a:lnTo>
                  <a:lnTo>
                    <a:pt x="11069916" y="5240705"/>
                  </a:lnTo>
                  <a:lnTo>
                    <a:pt x="11064185" y="5287728"/>
                  </a:lnTo>
                  <a:lnTo>
                    <a:pt x="11054819" y="5333530"/>
                  </a:lnTo>
                  <a:lnTo>
                    <a:pt x="11041968" y="5377959"/>
                  </a:lnTo>
                  <a:lnTo>
                    <a:pt x="11025782" y="5420865"/>
                  </a:lnTo>
                  <a:lnTo>
                    <a:pt x="11006414" y="5462096"/>
                  </a:lnTo>
                  <a:lnTo>
                    <a:pt x="10984013" y="5501501"/>
                  </a:lnTo>
                  <a:lnTo>
                    <a:pt x="10958730" y="5538931"/>
                  </a:lnTo>
                  <a:lnTo>
                    <a:pt x="10930717" y="5574233"/>
                  </a:lnTo>
                  <a:lnTo>
                    <a:pt x="10900124" y="5607257"/>
                  </a:lnTo>
                  <a:lnTo>
                    <a:pt x="10867102" y="5637853"/>
                  </a:lnTo>
                  <a:lnTo>
                    <a:pt x="10831802" y="5665868"/>
                  </a:lnTo>
                  <a:lnTo>
                    <a:pt x="10794375" y="5691153"/>
                  </a:lnTo>
                  <a:lnTo>
                    <a:pt x="10754972" y="5713556"/>
                  </a:lnTo>
                  <a:lnTo>
                    <a:pt x="10713743" y="5732926"/>
                  </a:lnTo>
                  <a:lnTo>
                    <a:pt x="10670840" y="5749113"/>
                  </a:lnTo>
                  <a:lnTo>
                    <a:pt x="10626414" y="5761965"/>
                  </a:lnTo>
                  <a:lnTo>
                    <a:pt x="10580614" y="5771333"/>
                  </a:lnTo>
                  <a:lnTo>
                    <a:pt x="10533593" y="5777064"/>
                  </a:lnTo>
                  <a:lnTo>
                    <a:pt x="10485501" y="5779008"/>
                  </a:lnTo>
                  <a:lnTo>
                    <a:pt x="586397" y="5779008"/>
                  </a:lnTo>
                  <a:lnTo>
                    <a:pt x="538302" y="5777064"/>
                  </a:lnTo>
                  <a:lnTo>
                    <a:pt x="491279" y="5771333"/>
                  </a:lnTo>
                  <a:lnTo>
                    <a:pt x="445477" y="5761965"/>
                  </a:lnTo>
                  <a:lnTo>
                    <a:pt x="401048" y="5749113"/>
                  </a:lnTo>
                  <a:lnTo>
                    <a:pt x="358142" y="5732926"/>
                  </a:lnTo>
                  <a:lnTo>
                    <a:pt x="316911" y="5713556"/>
                  </a:lnTo>
                  <a:lnTo>
                    <a:pt x="277506" y="5691153"/>
                  </a:lnTo>
                  <a:lnTo>
                    <a:pt x="240076" y="5665868"/>
                  </a:lnTo>
                  <a:lnTo>
                    <a:pt x="204774" y="5637853"/>
                  </a:lnTo>
                  <a:lnTo>
                    <a:pt x="171750" y="5607257"/>
                  </a:lnTo>
                  <a:lnTo>
                    <a:pt x="141154" y="5574233"/>
                  </a:lnTo>
                  <a:lnTo>
                    <a:pt x="113139" y="5538931"/>
                  </a:lnTo>
                  <a:lnTo>
                    <a:pt x="87854" y="5501501"/>
                  </a:lnTo>
                  <a:lnTo>
                    <a:pt x="65451" y="5462096"/>
                  </a:lnTo>
                  <a:lnTo>
                    <a:pt x="46081" y="5420865"/>
                  </a:lnTo>
                  <a:lnTo>
                    <a:pt x="29894" y="5377959"/>
                  </a:lnTo>
                  <a:lnTo>
                    <a:pt x="17042" y="5333530"/>
                  </a:lnTo>
                  <a:lnTo>
                    <a:pt x="7674" y="5287728"/>
                  </a:lnTo>
                  <a:lnTo>
                    <a:pt x="1943" y="5240705"/>
                  </a:lnTo>
                  <a:lnTo>
                    <a:pt x="0" y="5192610"/>
                  </a:lnTo>
                  <a:lnTo>
                    <a:pt x="0" y="58635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52500" y="976883"/>
              <a:ext cx="4567555" cy="845819"/>
            </a:xfrm>
            <a:custGeom>
              <a:avLst/>
              <a:gdLst/>
              <a:ahLst/>
              <a:cxnLst/>
              <a:rect l="l" t="t" r="r" b="b"/>
              <a:pathLst>
                <a:path w="4567555" h="845819">
                  <a:moveTo>
                    <a:pt x="609600" y="0"/>
                  </a:moveTo>
                  <a:lnTo>
                    <a:pt x="0" y="0"/>
                  </a:lnTo>
                  <a:lnTo>
                    <a:pt x="0" y="845820"/>
                  </a:lnTo>
                  <a:lnTo>
                    <a:pt x="609600" y="845820"/>
                  </a:lnTo>
                  <a:lnTo>
                    <a:pt x="609600" y="0"/>
                  </a:lnTo>
                  <a:close/>
                </a:path>
                <a:path w="4567555" h="845819">
                  <a:moveTo>
                    <a:pt x="4567428" y="0"/>
                  </a:moveTo>
                  <a:lnTo>
                    <a:pt x="667512" y="0"/>
                  </a:lnTo>
                  <a:lnTo>
                    <a:pt x="667512" y="845820"/>
                  </a:lnTo>
                  <a:lnTo>
                    <a:pt x="4567428" y="845820"/>
                  </a:lnTo>
                  <a:lnTo>
                    <a:pt x="45674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5497" y="1151889"/>
              <a:ext cx="402590" cy="448309"/>
            </a:xfrm>
            <a:custGeom>
              <a:avLst/>
              <a:gdLst/>
              <a:ahLst/>
              <a:cxnLst/>
              <a:rect l="l" t="t" r="r" b="b"/>
              <a:pathLst>
                <a:path w="402590" h="448309">
                  <a:moveTo>
                    <a:pt x="402082" y="205740"/>
                  </a:moveTo>
                  <a:lnTo>
                    <a:pt x="219075" y="205740"/>
                  </a:lnTo>
                  <a:lnTo>
                    <a:pt x="219075" y="0"/>
                  </a:lnTo>
                  <a:lnTo>
                    <a:pt x="183045" y="0"/>
                  </a:lnTo>
                  <a:lnTo>
                    <a:pt x="183045" y="20574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83045" y="242570"/>
                  </a:lnTo>
                  <a:lnTo>
                    <a:pt x="183045" y="448310"/>
                  </a:lnTo>
                  <a:lnTo>
                    <a:pt x="219075" y="448310"/>
                  </a:lnTo>
                  <a:lnTo>
                    <a:pt x="219075" y="242570"/>
                  </a:lnTo>
                  <a:lnTo>
                    <a:pt x="402082" y="242570"/>
                  </a:lnTo>
                  <a:lnTo>
                    <a:pt x="402082" y="20574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25879" y="1024585"/>
            <a:ext cx="345440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20" dirty="0">
                <a:solidFill>
                  <a:srgbClr val="B5CA78"/>
                </a:solidFill>
                <a:latin typeface="Microsoft YaHei"/>
                <a:cs typeface="Microsoft YaHei"/>
              </a:rPr>
              <a:t>減少外食次數</a:t>
            </a:r>
            <a:endParaRPr sz="4500">
              <a:latin typeface="Microsoft YaHei"/>
              <a:cs typeface="Microsoft YaHei"/>
            </a:endParaRPr>
          </a:p>
        </p:txBody>
      </p:sp>
      <p:pic>
        <p:nvPicPr>
          <p:cNvPr id="12" name="圖片 11" descr="一張含有 文字, 動畫卡通, 美工圖案, 圖解 的圖片&#10;&#10;AI 產生的內容可能不正確。">
            <a:extLst>
              <a:ext uri="{FF2B5EF4-FFF2-40B4-BE49-F238E27FC236}">
                <a16:creationId xmlns:a16="http://schemas.microsoft.com/office/drawing/2014/main" id="{1835C8FE-4686-22FB-91E7-4C2DC3CD3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905000"/>
            <a:ext cx="97917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12184380" cy="6858000"/>
          </a:xfrm>
          <a:custGeom>
            <a:avLst/>
            <a:gdLst/>
            <a:ahLst/>
            <a:cxnLst/>
            <a:rect l="l" t="t" r="r" b="b"/>
            <a:pathLst>
              <a:path w="12184380" h="6858000">
                <a:moveTo>
                  <a:pt x="0" y="0"/>
                </a:moveTo>
                <a:lnTo>
                  <a:pt x="0" y="6858000"/>
                </a:lnTo>
                <a:lnTo>
                  <a:pt x="12184380" y="6858000"/>
                </a:lnTo>
                <a:lnTo>
                  <a:pt x="12184379" y="0"/>
                </a:lnTo>
                <a:lnTo>
                  <a:pt x="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6350"/>
            <a:ext cx="12198350" cy="6870700"/>
            <a:chOff x="0" y="-6350"/>
            <a:chExt cx="12198350" cy="6870700"/>
          </a:xfrm>
        </p:grpSpPr>
        <p:sp>
          <p:nvSpPr>
            <p:cNvPr id="4" name="object 4"/>
            <p:cNvSpPr/>
            <p:nvPr/>
          </p:nvSpPr>
          <p:spPr>
            <a:xfrm>
              <a:off x="7620" y="0"/>
              <a:ext cx="12184380" cy="6858000"/>
            </a:xfrm>
            <a:custGeom>
              <a:avLst/>
              <a:gdLst/>
              <a:ahLst/>
              <a:cxnLst/>
              <a:rect l="l" t="t" r="r" b="b"/>
              <a:pathLst>
                <a:path w="12184380" h="6858000">
                  <a:moveTo>
                    <a:pt x="12184379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4761"/>
              <a:ext cx="1993392" cy="40652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83196" y="0"/>
              <a:ext cx="4908804" cy="34518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10485501" y="0"/>
                  </a:moveTo>
                  <a:lnTo>
                    <a:pt x="586397" y="0"/>
                  </a:lnTo>
                  <a:lnTo>
                    <a:pt x="538302" y="1943"/>
                  </a:lnTo>
                  <a:lnTo>
                    <a:pt x="491279" y="7674"/>
                  </a:lnTo>
                  <a:lnTo>
                    <a:pt x="445477" y="17040"/>
                  </a:lnTo>
                  <a:lnTo>
                    <a:pt x="401048" y="29891"/>
                  </a:lnTo>
                  <a:lnTo>
                    <a:pt x="358142" y="46077"/>
                  </a:lnTo>
                  <a:lnTo>
                    <a:pt x="316911" y="65445"/>
                  </a:lnTo>
                  <a:lnTo>
                    <a:pt x="277506" y="87846"/>
                  </a:lnTo>
                  <a:lnTo>
                    <a:pt x="240076" y="113129"/>
                  </a:lnTo>
                  <a:lnTo>
                    <a:pt x="204774" y="141142"/>
                  </a:lnTo>
                  <a:lnTo>
                    <a:pt x="171750" y="171735"/>
                  </a:lnTo>
                  <a:lnTo>
                    <a:pt x="141154" y="204757"/>
                  </a:lnTo>
                  <a:lnTo>
                    <a:pt x="113139" y="240057"/>
                  </a:lnTo>
                  <a:lnTo>
                    <a:pt x="87854" y="277484"/>
                  </a:lnTo>
                  <a:lnTo>
                    <a:pt x="65451" y="316887"/>
                  </a:lnTo>
                  <a:lnTo>
                    <a:pt x="46081" y="358116"/>
                  </a:lnTo>
                  <a:lnTo>
                    <a:pt x="29894" y="401019"/>
                  </a:lnTo>
                  <a:lnTo>
                    <a:pt x="17042" y="445445"/>
                  </a:lnTo>
                  <a:lnTo>
                    <a:pt x="7674" y="491245"/>
                  </a:lnTo>
                  <a:lnTo>
                    <a:pt x="1943" y="538266"/>
                  </a:lnTo>
                  <a:lnTo>
                    <a:pt x="0" y="586359"/>
                  </a:lnTo>
                  <a:lnTo>
                    <a:pt x="0" y="5192610"/>
                  </a:lnTo>
                  <a:lnTo>
                    <a:pt x="1943" y="5240705"/>
                  </a:lnTo>
                  <a:lnTo>
                    <a:pt x="7674" y="5287728"/>
                  </a:lnTo>
                  <a:lnTo>
                    <a:pt x="17042" y="5333530"/>
                  </a:lnTo>
                  <a:lnTo>
                    <a:pt x="29894" y="5377959"/>
                  </a:lnTo>
                  <a:lnTo>
                    <a:pt x="46081" y="5420865"/>
                  </a:lnTo>
                  <a:lnTo>
                    <a:pt x="65451" y="5462096"/>
                  </a:lnTo>
                  <a:lnTo>
                    <a:pt x="87854" y="5501501"/>
                  </a:lnTo>
                  <a:lnTo>
                    <a:pt x="113139" y="5538931"/>
                  </a:lnTo>
                  <a:lnTo>
                    <a:pt x="141154" y="5574233"/>
                  </a:lnTo>
                  <a:lnTo>
                    <a:pt x="171750" y="5607257"/>
                  </a:lnTo>
                  <a:lnTo>
                    <a:pt x="204774" y="5637853"/>
                  </a:lnTo>
                  <a:lnTo>
                    <a:pt x="240076" y="5665868"/>
                  </a:lnTo>
                  <a:lnTo>
                    <a:pt x="277506" y="5691153"/>
                  </a:lnTo>
                  <a:lnTo>
                    <a:pt x="316911" y="5713556"/>
                  </a:lnTo>
                  <a:lnTo>
                    <a:pt x="358142" y="5732926"/>
                  </a:lnTo>
                  <a:lnTo>
                    <a:pt x="401048" y="5749113"/>
                  </a:lnTo>
                  <a:lnTo>
                    <a:pt x="445477" y="5761965"/>
                  </a:lnTo>
                  <a:lnTo>
                    <a:pt x="491279" y="5771333"/>
                  </a:lnTo>
                  <a:lnTo>
                    <a:pt x="538302" y="5777064"/>
                  </a:lnTo>
                  <a:lnTo>
                    <a:pt x="586397" y="5779008"/>
                  </a:lnTo>
                  <a:lnTo>
                    <a:pt x="10485501" y="5779008"/>
                  </a:lnTo>
                  <a:lnTo>
                    <a:pt x="10533593" y="5777064"/>
                  </a:lnTo>
                  <a:lnTo>
                    <a:pt x="10580614" y="5771333"/>
                  </a:lnTo>
                  <a:lnTo>
                    <a:pt x="10626414" y="5761965"/>
                  </a:lnTo>
                  <a:lnTo>
                    <a:pt x="10670840" y="5749113"/>
                  </a:lnTo>
                  <a:lnTo>
                    <a:pt x="10713743" y="5732926"/>
                  </a:lnTo>
                  <a:lnTo>
                    <a:pt x="10754972" y="5713556"/>
                  </a:lnTo>
                  <a:lnTo>
                    <a:pt x="10794375" y="5691153"/>
                  </a:lnTo>
                  <a:lnTo>
                    <a:pt x="10831802" y="5665868"/>
                  </a:lnTo>
                  <a:lnTo>
                    <a:pt x="10867102" y="5637853"/>
                  </a:lnTo>
                  <a:lnTo>
                    <a:pt x="10900124" y="5607257"/>
                  </a:lnTo>
                  <a:lnTo>
                    <a:pt x="10930717" y="5574233"/>
                  </a:lnTo>
                  <a:lnTo>
                    <a:pt x="10958730" y="5538931"/>
                  </a:lnTo>
                  <a:lnTo>
                    <a:pt x="10984013" y="5501501"/>
                  </a:lnTo>
                  <a:lnTo>
                    <a:pt x="11006414" y="5462096"/>
                  </a:lnTo>
                  <a:lnTo>
                    <a:pt x="11025782" y="5420865"/>
                  </a:lnTo>
                  <a:lnTo>
                    <a:pt x="11041968" y="5377959"/>
                  </a:lnTo>
                  <a:lnTo>
                    <a:pt x="11054819" y="5333530"/>
                  </a:lnTo>
                  <a:lnTo>
                    <a:pt x="11064185" y="5287728"/>
                  </a:lnTo>
                  <a:lnTo>
                    <a:pt x="11069916" y="5240705"/>
                  </a:lnTo>
                  <a:lnTo>
                    <a:pt x="11071860" y="5192610"/>
                  </a:lnTo>
                  <a:lnTo>
                    <a:pt x="11071860" y="586359"/>
                  </a:lnTo>
                  <a:lnTo>
                    <a:pt x="11069916" y="538266"/>
                  </a:lnTo>
                  <a:lnTo>
                    <a:pt x="11064185" y="491245"/>
                  </a:lnTo>
                  <a:lnTo>
                    <a:pt x="11054819" y="445445"/>
                  </a:lnTo>
                  <a:lnTo>
                    <a:pt x="11041968" y="401019"/>
                  </a:lnTo>
                  <a:lnTo>
                    <a:pt x="11025782" y="358116"/>
                  </a:lnTo>
                  <a:lnTo>
                    <a:pt x="11006414" y="316887"/>
                  </a:lnTo>
                  <a:lnTo>
                    <a:pt x="10984013" y="277484"/>
                  </a:lnTo>
                  <a:lnTo>
                    <a:pt x="10958730" y="240057"/>
                  </a:lnTo>
                  <a:lnTo>
                    <a:pt x="10930717" y="204757"/>
                  </a:lnTo>
                  <a:lnTo>
                    <a:pt x="10900124" y="171735"/>
                  </a:lnTo>
                  <a:lnTo>
                    <a:pt x="10867102" y="141142"/>
                  </a:lnTo>
                  <a:lnTo>
                    <a:pt x="10831802" y="113129"/>
                  </a:lnTo>
                  <a:lnTo>
                    <a:pt x="10794375" y="87846"/>
                  </a:lnTo>
                  <a:lnTo>
                    <a:pt x="10754972" y="65445"/>
                  </a:lnTo>
                  <a:lnTo>
                    <a:pt x="10713743" y="46077"/>
                  </a:lnTo>
                  <a:lnTo>
                    <a:pt x="10670840" y="29891"/>
                  </a:lnTo>
                  <a:lnTo>
                    <a:pt x="10626414" y="17040"/>
                  </a:lnTo>
                  <a:lnTo>
                    <a:pt x="10580614" y="7674"/>
                  </a:lnTo>
                  <a:lnTo>
                    <a:pt x="10533593" y="1943"/>
                  </a:lnTo>
                  <a:lnTo>
                    <a:pt x="10485501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0" y="586359"/>
                  </a:moveTo>
                  <a:lnTo>
                    <a:pt x="1943" y="538266"/>
                  </a:lnTo>
                  <a:lnTo>
                    <a:pt x="7674" y="491245"/>
                  </a:lnTo>
                  <a:lnTo>
                    <a:pt x="17042" y="445445"/>
                  </a:lnTo>
                  <a:lnTo>
                    <a:pt x="29894" y="401019"/>
                  </a:lnTo>
                  <a:lnTo>
                    <a:pt x="46081" y="358116"/>
                  </a:lnTo>
                  <a:lnTo>
                    <a:pt x="65451" y="316887"/>
                  </a:lnTo>
                  <a:lnTo>
                    <a:pt x="87854" y="277484"/>
                  </a:lnTo>
                  <a:lnTo>
                    <a:pt x="113139" y="240057"/>
                  </a:lnTo>
                  <a:lnTo>
                    <a:pt x="141154" y="204757"/>
                  </a:lnTo>
                  <a:lnTo>
                    <a:pt x="171750" y="171735"/>
                  </a:lnTo>
                  <a:lnTo>
                    <a:pt x="204774" y="141142"/>
                  </a:lnTo>
                  <a:lnTo>
                    <a:pt x="240076" y="113129"/>
                  </a:lnTo>
                  <a:lnTo>
                    <a:pt x="277506" y="87846"/>
                  </a:lnTo>
                  <a:lnTo>
                    <a:pt x="316911" y="65445"/>
                  </a:lnTo>
                  <a:lnTo>
                    <a:pt x="358142" y="46077"/>
                  </a:lnTo>
                  <a:lnTo>
                    <a:pt x="401048" y="29891"/>
                  </a:lnTo>
                  <a:lnTo>
                    <a:pt x="445477" y="17040"/>
                  </a:lnTo>
                  <a:lnTo>
                    <a:pt x="491279" y="7674"/>
                  </a:lnTo>
                  <a:lnTo>
                    <a:pt x="538302" y="1943"/>
                  </a:lnTo>
                  <a:lnTo>
                    <a:pt x="586397" y="0"/>
                  </a:lnTo>
                  <a:lnTo>
                    <a:pt x="10485501" y="0"/>
                  </a:lnTo>
                  <a:lnTo>
                    <a:pt x="10533593" y="1943"/>
                  </a:lnTo>
                  <a:lnTo>
                    <a:pt x="10580614" y="7674"/>
                  </a:lnTo>
                  <a:lnTo>
                    <a:pt x="10626414" y="17040"/>
                  </a:lnTo>
                  <a:lnTo>
                    <a:pt x="10670840" y="29891"/>
                  </a:lnTo>
                  <a:lnTo>
                    <a:pt x="10713743" y="46077"/>
                  </a:lnTo>
                  <a:lnTo>
                    <a:pt x="10754972" y="65445"/>
                  </a:lnTo>
                  <a:lnTo>
                    <a:pt x="10794375" y="87846"/>
                  </a:lnTo>
                  <a:lnTo>
                    <a:pt x="10831802" y="113129"/>
                  </a:lnTo>
                  <a:lnTo>
                    <a:pt x="10867102" y="141142"/>
                  </a:lnTo>
                  <a:lnTo>
                    <a:pt x="10900124" y="171735"/>
                  </a:lnTo>
                  <a:lnTo>
                    <a:pt x="10930717" y="204757"/>
                  </a:lnTo>
                  <a:lnTo>
                    <a:pt x="10958730" y="240057"/>
                  </a:lnTo>
                  <a:lnTo>
                    <a:pt x="10984013" y="277484"/>
                  </a:lnTo>
                  <a:lnTo>
                    <a:pt x="11006414" y="316887"/>
                  </a:lnTo>
                  <a:lnTo>
                    <a:pt x="11025782" y="358116"/>
                  </a:lnTo>
                  <a:lnTo>
                    <a:pt x="11041968" y="401019"/>
                  </a:lnTo>
                  <a:lnTo>
                    <a:pt x="11054819" y="445445"/>
                  </a:lnTo>
                  <a:lnTo>
                    <a:pt x="11064185" y="491245"/>
                  </a:lnTo>
                  <a:lnTo>
                    <a:pt x="11069916" y="538266"/>
                  </a:lnTo>
                  <a:lnTo>
                    <a:pt x="11071860" y="586359"/>
                  </a:lnTo>
                  <a:lnTo>
                    <a:pt x="11071860" y="5192610"/>
                  </a:lnTo>
                  <a:lnTo>
                    <a:pt x="11069916" y="5240705"/>
                  </a:lnTo>
                  <a:lnTo>
                    <a:pt x="11064185" y="5287728"/>
                  </a:lnTo>
                  <a:lnTo>
                    <a:pt x="11054819" y="5333530"/>
                  </a:lnTo>
                  <a:lnTo>
                    <a:pt x="11041968" y="5377959"/>
                  </a:lnTo>
                  <a:lnTo>
                    <a:pt x="11025782" y="5420865"/>
                  </a:lnTo>
                  <a:lnTo>
                    <a:pt x="11006414" y="5462096"/>
                  </a:lnTo>
                  <a:lnTo>
                    <a:pt x="10984013" y="5501501"/>
                  </a:lnTo>
                  <a:lnTo>
                    <a:pt x="10958730" y="5538931"/>
                  </a:lnTo>
                  <a:lnTo>
                    <a:pt x="10930717" y="5574233"/>
                  </a:lnTo>
                  <a:lnTo>
                    <a:pt x="10900124" y="5607257"/>
                  </a:lnTo>
                  <a:lnTo>
                    <a:pt x="10867102" y="5637853"/>
                  </a:lnTo>
                  <a:lnTo>
                    <a:pt x="10831802" y="5665868"/>
                  </a:lnTo>
                  <a:lnTo>
                    <a:pt x="10794375" y="5691153"/>
                  </a:lnTo>
                  <a:lnTo>
                    <a:pt x="10754972" y="5713556"/>
                  </a:lnTo>
                  <a:lnTo>
                    <a:pt x="10713743" y="5732926"/>
                  </a:lnTo>
                  <a:lnTo>
                    <a:pt x="10670840" y="5749113"/>
                  </a:lnTo>
                  <a:lnTo>
                    <a:pt x="10626414" y="5761965"/>
                  </a:lnTo>
                  <a:lnTo>
                    <a:pt x="10580614" y="5771333"/>
                  </a:lnTo>
                  <a:lnTo>
                    <a:pt x="10533593" y="5777064"/>
                  </a:lnTo>
                  <a:lnTo>
                    <a:pt x="10485501" y="5779008"/>
                  </a:lnTo>
                  <a:lnTo>
                    <a:pt x="586397" y="5779008"/>
                  </a:lnTo>
                  <a:lnTo>
                    <a:pt x="538302" y="5777064"/>
                  </a:lnTo>
                  <a:lnTo>
                    <a:pt x="491279" y="5771333"/>
                  </a:lnTo>
                  <a:lnTo>
                    <a:pt x="445477" y="5761965"/>
                  </a:lnTo>
                  <a:lnTo>
                    <a:pt x="401048" y="5749113"/>
                  </a:lnTo>
                  <a:lnTo>
                    <a:pt x="358142" y="5732926"/>
                  </a:lnTo>
                  <a:lnTo>
                    <a:pt x="316911" y="5713556"/>
                  </a:lnTo>
                  <a:lnTo>
                    <a:pt x="277506" y="5691153"/>
                  </a:lnTo>
                  <a:lnTo>
                    <a:pt x="240076" y="5665868"/>
                  </a:lnTo>
                  <a:lnTo>
                    <a:pt x="204774" y="5637853"/>
                  </a:lnTo>
                  <a:lnTo>
                    <a:pt x="171750" y="5607257"/>
                  </a:lnTo>
                  <a:lnTo>
                    <a:pt x="141154" y="5574233"/>
                  </a:lnTo>
                  <a:lnTo>
                    <a:pt x="113139" y="5538931"/>
                  </a:lnTo>
                  <a:lnTo>
                    <a:pt x="87854" y="5501501"/>
                  </a:lnTo>
                  <a:lnTo>
                    <a:pt x="65451" y="5462096"/>
                  </a:lnTo>
                  <a:lnTo>
                    <a:pt x="46081" y="5420865"/>
                  </a:lnTo>
                  <a:lnTo>
                    <a:pt x="29894" y="5377959"/>
                  </a:lnTo>
                  <a:lnTo>
                    <a:pt x="17042" y="5333530"/>
                  </a:lnTo>
                  <a:lnTo>
                    <a:pt x="7674" y="5287728"/>
                  </a:lnTo>
                  <a:lnTo>
                    <a:pt x="1943" y="5240705"/>
                  </a:lnTo>
                  <a:lnTo>
                    <a:pt x="0" y="5192610"/>
                  </a:lnTo>
                  <a:lnTo>
                    <a:pt x="0" y="58635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2500" y="976883"/>
              <a:ext cx="4049395" cy="845819"/>
            </a:xfrm>
            <a:custGeom>
              <a:avLst/>
              <a:gdLst/>
              <a:ahLst/>
              <a:cxnLst/>
              <a:rect l="l" t="t" r="r" b="b"/>
              <a:pathLst>
                <a:path w="4049395" h="845819">
                  <a:moveTo>
                    <a:pt x="609600" y="0"/>
                  </a:moveTo>
                  <a:lnTo>
                    <a:pt x="0" y="0"/>
                  </a:lnTo>
                  <a:lnTo>
                    <a:pt x="0" y="845820"/>
                  </a:lnTo>
                  <a:lnTo>
                    <a:pt x="609600" y="845820"/>
                  </a:lnTo>
                  <a:lnTo>
                    <a:pt x="609600" y="0"/>
                  </a:lnTo>
                  <a:close/>
                </a:path>
                <a:path w="4049395" h="845819">
                  <a:moveTo>
                    <a:pt x="4049268" y="0"/>
                  </a:moveTo>
                  <a:lnTo>
                    <a:pt x="667512" y="0"/>
                  </a:lnTo>
                  <a:lnTo>
                    <a:pt x="667512" y="845820"/>
                  </a:lnTo>
                  <a:lnTo>
                    <a:pt x="4049268" y="845820"/>
                  </a:lnTo>
                  <a:lnTo>
                    <a:pt x="4049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55497" y="1151889"/>
              <a:ext cx="402590" cy="448309"/>
            </a:xfrm>
            <a:custGeom>
              <a:avLst/>
              <a:gdLst/>
              <a:ahLst/>
              <a:cxnLst/>
              <a:rect l="l" t="t" r="r" b="b"/>
              <a:pathLst>
                <a:path w="402590" h="448309">
                  <a:moveTo>
                    <a:pt x="402082" y="205740"/>
                  </a:moveTo>
                  <a:lnTo>
                    <a:pt x="219075" y="205740"/>
                  </a:lnTo>
                  <a:lnTo>
                    <a:pt x="219075" y="0"/>
                  </a:lnTo>
                  <a:lnTo>
                    <a:pt x="183045" y="0"/>
                  </a:lnTo>
                  <a:lnTo>
                    <a:pt x="183045" y="20574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83045" y="242570"/>
                  </a:lnTo>
                  <a:lnTo>
                    <a:pt x="183045" y="448310"/>
                  </a:lnTo>
                  <a:lnTo>
                    <a:pt x="219075" y="448310"/>
                  </a:lnTo>
                  <a:lnTo>
                    <a:pt x="219075" y="242570"/>
                  </a:lnTo>
                  <a:lnTo>
                    <a:pt x="402082" y="242570"/>
                  </a:lnTo>
                  <a:lnTo>
                    <a:pt x="402082" y="20574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25879" y="1024585"/>
            <a:ext cx="288290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20" dirty="0">
                <a:solidFill>
                  <a:srgbClr val="B5CA78"/>
                </a:solidFill>
                <a:latin typeface="Microsoft YaHei"/>
                <a:cs typeface="Microsoft YaHei"/>
              </a:rPr>
              <a:t>選擇多樣化</a:t>
            </a:r>
            <a:endParaRPr sz="4500">
              <a:latin typeface="Microsoft YaHei"/>
              <a:cs typeface="Microsoft YaHei"/>
            </a:endParaRPr>
          </a:p>
        </p:txBody>
      </p:sp>
      <p:pic>
        <p:nvPicPr>
          <p:cNvPr id="13" name="圖片 12" descr="一張含有 文字, 食物群, 食物, 胡蘿蔔 的圖片&#10;&#10;AI 產生的內容可能不正確。">
            <a:extLst>
              <a:ext uri="{FF2B5EF4-FFF2-40B4-BE49-F238E27FC236}">
                <a16:creationId xmlns:a16="http://schemas.microsoft.com/office/drawing/2014/main" id="{6A07CF08-4CCA-663E-C45B-A965FA9F5D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854738"/>
            <a:ext cx="8920100" cy="46508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7024A0-E7E5-2906-1D17-0E23812D38B5}"/>
              </a:ext>
            </a:extLst>
          </p:cNvPr>
          <p:cNvSpPr txBox="1"/>
          <p:nvPr/>
        </p:nvSpPr>
        <p:spPr>
          <a:xfrm>
            <a:off x="2590799" y="2057400"/>
            <a:ext cx="105918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添加物的危害</a:t>
            </a:r>
          </a:p>
        </p:txBody>
      </p:sp>
    </p:spTree>
    <p:extLst>
      <p:ext uri="{BB962C8B-B14F-4D97-AF65-F5344CB8AC3E}">
        <p14:creationId xmlns:p14="http://schemas.microsoft.com/office/powerpoint/2010/main" val="3793470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7140" y="1861286"/>
            <a:ext cx="2263140" cy="25869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20" dirty="0">
                <a:solidFill>
                  <a:srgbClr val="252525"/>
                </a:solidFill>
                <a:latin typeface="Microsoft YaHei"/>
                <a:cs typeface="Microsoft YaHei"/>
              </a:rPr>
              <a:t>高血壓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15" dirty="0">
                <a:solidFill>
                  <a:srgbClr val="252525"/>
                </a:solidFill>
                <a:latin typeface="Microsoft YaHei"/>
                <a:cs typeface="Microsoft YaHei"/>
              </a:rPr>
              <a:t>腎臟負擔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15" dirty="0">
                <a:solidFill>
                  <a:srgbClr val="252525"/>
                </a:solidFill>
                <a:latin typeface="Microsoft YaHei"/>
                <a:cs typeface="Microsoft YaHei"/>
              </a:rPr>
              <a:t>骨質疏鬆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4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15" dirty="0">
                <a:solidFill>
                  <a:srgbClr val="252525"/>
                </a:solidFill>
                <a:latin typeface="Microsoft YaHei"/>
                <a:cs typeface="Microsoft YaHei"/>
              </a:rPr>
              <a:t>胃病風險</a:t>
            </a:r>
            <a:endParaRPr sz="3500">
              <a:latin typeface="Microsoft YaHei"/>
              <a:cs typeface="Microsoft Ya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644651"/>
            <a:ext cx="2967355" cy="996950"/>
          </a:xfrm>
          <a:custGeom>
            <a:avLst/>
            <a:gdLst/>
            <a:ahLst/>
            <a:cxnLst/>
            <a:rect l="l" t="t" r="r" b="b"/>
            <a:pathLst>
              <a:path w="2967354" h="996950">
                <a:moveTo>
                  <a:pt x="2468880" y="0"/>
                </a:moveTo>
                <a:lnTo>
                  <a:pt x="498348" y="0"/>
                </a:lnTo>
                <a:lnTo>
                  <a:pt x="450353" y="2281"/>
                </a:lnTo>
                <a:lnTo>
                  <a:pt x="403649" y="8986"/>
                </a:lnTo>
                <a:lnTo>
                  <a:pt x="358444" y="19906"/>
                </a:lnTo>
                <a:lnTo>
                  <a:pt x="314949" y="34832"/>
                </a:lnTo>
                <a:lnTo>
                  <a:pt x="273370" y="53555"/>
                </a:lnTo>
                <a:lnTo>
                  <a:pt x="233918" y="75866"/>
                </a:lnTo>
                <a:lnTo>
                  <a:pt x="196801" y="101556"/>
                </a:lnTo>
                <a:lnTo>
                  <a:pt x="162228" y="130416"/>
                </a:lnTo>
                <a:lnTo>
                  <a:pt x="130407" y="162238"/>
                </a:lnTo>
                <a:lnTo>
                  <a:pt x="101549" y="196812"/>
                </a:lnTo>
                <a:lnTo>
                  <a:pt x="75860" y="233929"/>
                </a:lnTo>
                <a:lnTo>
                  <a:pt x="53550" y="273381"/>
                </a:lnTo>
                <a:lnTo>
                  <a:pt x="34829" y="314959"/>
                </a:lnTo>
                <a:lnTo>
                  <a:pt x="19904" y="358453"/>
                </a:lnTo>
                <a:lnTo>
                  <a:pt x="8985" y="403656"/>
                </a:lnTo>
                <a:lnTo>
                  <a:pt x="2281" y="450357"/>
                </a:lnTo>
                <a:lnTo>
                  <a:pt x="0" y="498348"/>
                </a:lnTo>
                <a:lnTo>
                  <a:pt x="2281" y="546338"/>
                </a:lnTo>
                <a:lnTo>
                  <a:pt x="8985" y="593039"/>
                </a:lnTo>
                <a:lnTo>
                  <a:pt x="19904" y="638242"/>
                </a:lnTo>
                <a:lnTo>
                  <a:pt x="34829" y="681736"/>
                </a:lnTo>
                <a:lnTo>
                  <a:pt x="53550" y="723314"/>
                </a:lnTo>
                <a:lnTo>
                  <a:pt x="75860" y="762766"/>
                </a:lnTo>
                <a:lnTo>
                  <a:pt x="101549" y="799883"/>
                </a:lnTo>
                <a:lnTo>
                  <a:pt x="130407" y="834457"/>
                </a:lnTo>
                <a:lnTo>
                  <a:pt x="162228" y="866279"/>
                </a:lnTo>
                <a:lnTo>
                  <a:pt x="196801" y="895139"/>
                </a:lnTo>
                <a:lnTo>
                  <a:pt x="233918" y="920829"/>
                </a:lnTo>
                <a:lnTo>
                  <a:pt x="273370" y="943140"/>
                </a:lnTo>
                <a:lnTo>
                  <a:pt x="314949" y="961863"/>
                </a:lnTo>
                <a:lnTo>
                  <a:pt x="358444" y="976789"/>
                </a:lnTo>
                <a:lnTo>
                  <a:pt x="403649" y="987709"/>
                </a:lnTo>
                <a:lnTo>
                  <a:pt x="450353" y="994414"/>
                </a:lnTo>
                <a:lnTo>
                  <a:pt x="498348" y="996696"/>
                </a:lnTo>
                <a:lnTo>
                  <a:pt x="2468880" y="996696"/>
                </a:lnTo>
                <a:lnTo>
                  <a:pt x="2516870" y="994414"/>
                </a:lnTo>
                <a:lnTo>
                  <a:pt x="2563571" y="987709"/>
                </a:lnTo>
                <a:lnTo>
                  <a:pt x="2608774" y="976789"/>
                </a:lnTo>
                <a:lnTo>
                  <a:pt x="2652268" y="961863"/>
                </a:lnTo>
                <a:lnTo>
                  <a:pt x="2693846" y="943140"/>
                </a:lnTo>
                <a:lnTo>
                  <a:pt x="2733298" y="920829"/>
                </a:lnTo>
                <a:lnTo>
                  <a:pt x="2770415" y="895139"/>
                </a:lnTo>
                <a:lnTo>
                  <a:pt x="2804989" y="866279"/>
                </a:lnTo>
                <a:lnTo>
                  <a:pt x="2836811" y="834457"/>
                </a:lnTo>
                <a:lnTo>
                  <a:pt x="2865671" y="799883"/>
                </a:lnTo>
                <a:lnTo>
                  <a:pt x="2891361" y="762766"/>
                </a:lnTo>
                <a:lnTo>
                  <a:pt x="2913672" y="723314"/>
                </a:lnTo>
                <a:lnTo>
                  <a:pt x="2932395" y="681736"/>
                </a:lnTo>
                <a:lnTo>
                  <a:pt x="2947321" y="638242"/>
                </a:lnTo>
                <a:lnTo>
                  <a:pt x="2958241" y="593039"/>
                </a:lnTo>
                <a:lnTo>
                  <a:pt x="2964946" y="546338"/>
                </a:lnTo>
                <a:lnTo>
                  <a:pt x="2967228" y="498348"/>
                </a:lnTo>
                <a:lnTo>
                  <a:pt x="2964946" y="450357"/>
                </a:lnTo>
                <a:lnTo>
                  <a:pt x="2958241" y="403656"/>
                </a:lnTo>
                <a:lnTo>
                  <a:pt x="2947321" y="358453"/>
                </a:lnTo>
                <a:lnTo>
                  <a:pt x="2932395" y="314959"/>
                </a:lnTo>
                <a:lnTo>
                  <a:pt x="2913672" y="273381"/>
                </a:lnTo>
                <a:lnTo>
                  <a:pt x="2891361" y="233929"/>
                </a:lnTo>
                <a:lnTo>
                  <a:pt x="2865671" y="196812"/>
                </a:lnTo>
                <a:lnTo>
                  <a:pt x="2836811" y="162238"/>
                </a:lnTo>
                <a:lnTo>
                  <a:pt x="2804989" y="130416"/>
                </a:lnTo>
                <a:lnTo>
                  <a:pt x="2770415" y="101556"/>
                </a:lnTo>
                <a:lnTo>
                  <a:pt x="2733298" y="75866"/>
                </a:lnTo>
                <a:lnTo>
                  <a:pt x="2693846" y="53555"/>
                </a:lnTo>
                <a:lnTo>
                  <a:pt x="2652268" y="34832"/>
                </a:lnTo>
                <a:lnTo>
                  <a:pt x="2608774" y="19906"/>
                </a:lnTo>
                <a:lnTo>
                  <a:pt x="2563571" y="8986"/>
                </a:lnTo>
                <a:lnTo>
                  <a:pt x="2516870" y="2281"/>
                </a:lnTo>
                <a:lnTo>
                  <a:pt x="246888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44651" y="757885"/>
            <a:ext cx="12446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35" dirty="0">
                <a:latin typeface="Microsoft YaHei"/>
                <a:cs typeface="Microsoft YaHei"/>
              </a:rPr>
              <a:t>高鹽</a:t>
            </a:r>
            <a:endParaRPr sz="4800">
              <a:latin typeface="Microsoft YaHei"/>
              <a:cs typeface="Microsoft Ya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8476" y="595883"/>
            <a:ext cx="0" cy="4408805"/>
          </a:xfrm>
          <a:custGeom>
            <a:avLst/>
            <a:gdLst/>
            <a:ahLst/>
            <a:cxnLst/>
            <a:rect l="l" t="t" r="r" b="b"/>
            <a:pathLst>
              <a:path h="4408805">
                <a:moveTo>
                  <a:pt x="0" y="0"/>
                </a:moveTo>
                <a:lnTo>
                  <a:pt x="0" y="4408805"/>
                </a:lnTo>
              </a:path>
            </a:pathLst>
          </a:custGeom>
          <a:ln w="6350">
            <a:solidFill>
              <a:srgbClr val="B5CA7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5190744"/>
            <a:ext cx="12192000" cy="1658620"/>
            <a:chOff x="0" y="5190744"/>
            <a:chExt cx="12192000" cy="1658620"/>
          </a:xfrm>
        </p:grpSpPr>
        <p:sp>
          <p:nvSpPr>
            <p:cNvPr id="7" name="object 7"/>
            <p:cNvSpPr/>
            <p:nvPr/>
          </p:nvSpPr>
          <p:spPr>
            <a:xfrm>
              <a:off x="0" y="5209793"/>
              <a:ext cx="12192000" cy="1639570"/>
            </a:xfrm>
            <a:custGeom>
              <a:avLst/>
              <a:gdLst/>
              <a:ahLst/>
              <a:cxnLst/>
              <a:rect l="l" t="t" r="r" b="b"/>
              <a:pathLst>
                <a:path w="12192000" h="1639570">
                  <a:moveTo>
                    <a:pt x="12192000" y="616458"/>
                  </a:moveTo>
                  <a:lnTo>
                    <a:pt x="9740341" y="616458"/>
                  </a:lnTo>
                  <a:lnTo>
                    <a:pt x="9742170" y="571500"/>
                  </a:lnTo>
                  <a:lnTo>
                    <a:pt x="9740265" y="524637"/>
                  </a:lnTo>
                  <a:lnTo>
                    <a:pt x="9734677" y="478815"/>
                  </a:lnTo>
                  <a:lnTo>
                    <a:pt x="9725558" y="434174"/>
                  </a:lnTo>
                  <a:lnTo>
                    <a:pt x="9713023" y="390880"/>
                  </a:lnTo>
                  <a:lnTo>
                    <a:pt x="9697250" y="349072"/>
                  </a:lnTo>
                  <a:lnTo>
                    <a:pt x="9678365" y="308889"/>
                  </a:lnTo>
                  <a:lnTo>
                    <a:pt x="9656534" y="270484"/>
                  </a:lnTo>
                  <a:lnTo>
                    <a:pt x="9631883" y="233997"/>
                  </a:lnTo>
                  <a:lnTo>
                    <a:pt x="9604578" y="199593"/>
                  </a:lnTo>
                  <a:lnTo>
                    <a:pt x="9574759" y="167411"/>
                  </a:lnTo>
                  <a:lnTo>
                    <a:pt x="9542577" y="137591"/>
                  </a:lnTo>
                  <a:lnTo>
                    <a:pt x="9508172" y="110286"/>
                  </a:lnTo>
                  <a:lnTo>
                    <a:pt x="9471685" y="85636"/>
                  </a:lnTo>
                  <a:lnTo>
                    <a:pt x="9433281" y="63804"/>
                  </a:lnTo>
                  <a:lnTo>
                    <a:pt x="9393098" y="44919"/>
                  </a:lnTo>
                  <a:lnTo>
                    <a:pt x="9351289" y="29146"/>
                  </a:lnTo>
                  <a:lnTo>
                    <a:pt x="9307995" y="16611"/>
                  </a:lnTo>
                  <a:lnTo>
                    <a:pt x="9263355" y="7493"/>
                  </a:lnTo>
                  <a:lnTo>
                    <a:pt x="9217533" y="1905"/>
                  </a:lnTo>
                  <a:lnTo>
                    <a:pt x="9170670" y="0"/>
                  </a:lnTo>
                  <a:lnTo>
                    <a:pt x="2556510" y="0"/>
                  </a:lnTo>
                  <a:lnTo>
                    <a:pt x="2509634" y="1905"/>
                  </a:lnTo>
                  <a:lnTo>
                    <a:pt x="2463812" y="7493"/>
                  </a:lnTo>
                  <a:lnTo>
                    <a:pt x="2419172" y="16611"/>
                  </a:lnTo>
                  <a:lnTo>
                    <a:pt x="2375878" y="29146"/>
                  </a:lnTo>
                  <a:lnTo>
                    <a:pt x="2334069" y="44919"/>
                  </a:lnTo>
                  <a:lnTo>
                    <a:pt x="2293886" y="63804"/>
                  </a:lnTo>
                  <a:lnTo>
                    <a:pt x="2255482" y="85636"/>
                  </a:lnTo>
                  <a:lnTo>
                    <a:pt x="2218994" y="110286"/>
                  </a:lnTo>
                  <a:lnTo>
                    <a:pt x="2184590" y="137591"/>
                  </a:lnTo>
                  <a:lnTo>
                    <a:pt x="2152408" y="167411"/>
                  </a:lnTo>
                  <a:lnTo>
                    <a:pt x="2122589" y="199593"/>
                  </a:lnTo>
                  <a:lnTo>
                    <a:pt x="2095284" y="233997"/>
                  </a:lnTo>
                  <a:lnTo>
                    <a:pt x="2070633" y="270484"/>
                  </a:lnTo>
                  <a:lnTo>
                    <a:pt x="2048802" y="308889"/>
                  </a:lnTo>
                  <a:lnTo>
                    <a:pt x="2029917" y="349072"/>
                  </a:lnTo>
                  <a:lnTo>
                    <a:pt x="2014143" y="390880"/>
                  </a:lnTo>
                  <a:lnTo>
                    <a:pt x="2001608" y="434174"/>
                  </a:lnTo>
                  <a:lnTo>
                    <a:pt x="1992490" y="478815"/>
                  </a:lnTo>
                  <a:lnTo>
                    <a:pt x="1986902" y="524637"/>
                  </a:lnTo>
                  <a:lnTo>
                    <a:pt x="1985010" y="571500"/>
                  </a:lnTo>
                  <a:lnTo>
                    <a:pt x="1986813" y="616458"/>
                  </a:lnTo>
                  <a:lnTo>
                    <a:pt x="0" y="616458"/>
                  </a:lnTo>
                  <a:lnTo>
                    <a:pt x="0" y="1639062"/>
                  </a:lnTo>
                  <a:lnTo>
                    <a:pt x="12192000" y="1639062"/>
                  </a:lnTo>
                  <a:lnTo>
                    <a:pt x="12192000" y="616458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85010" y="5209794"/>
              <a:ext cx="7757159" cy="1143000"/>
            </a:xfrm>
            <a:custGeom>
              <a:avLst/>
              <a:gdLst/>
              <a:ahLst/>
              <a:cxnLst/>
              <a:rect l="l" t="t" r="r" b="b"/>
              <a:pathLst>
                <a:path w="7757159" h="1143000">
                  <a:moveTo>
                    <a:pt x="0" y="571499"/>
                  </a:moveTo>
                  <a:lnTo>
                    <a:pt x="1894" y="524632"/>
                  </a:lnTo>
                  <a:lnTo>
                    <a:pt x="7480" y="478808"/>
                  </a:lnTo>
                  <a:lnTo>
                    <a:pt x="16611" y="434173"/>
                  </a:lnTo>
                  <a:lnTo>
                    <a:pt x="29138" y="390875"/>
                  </a:lnTo>
                  <a:lnTo>
                    <a:pt x="44916" y="349061"/>
                  </a:lnTo>
                  <a:lnTo>
                    <a:pt x="63796" y="308878"/>
                  </a:lnTo>
                  <a:lnTo>
                    <a:pt x="85632" y="270474"/>
                  </a:lnTo>
                  <a:lnTo>
                    <a:pt x="110276" y="233994"/>
                  </a:lnTo>
                  <a:lnTo>
                    <a:pt x="137582" y="199588"/>
                  </a:lnTo>
                  <a:lnTo>
                    <a:pt x="167401" y="167401"/>
                  </a:lnTo>
                  <a:lnTo>
                    <a:pt x="199588" y="137582"/>
                  </a:lnTo>
                  <a:lnTo>
                    <a:pt x="233994" y="110276"/>
                  </a:lnTo>
                  <a:lnTo>
                    <a:pt x="270474" y="85632"/>
                  </a:lnTo>
                  <a:lnTo>
                    <a:pt x="308878" y="63796"/>
                  </a:lnTo>
                  <a:lnTo>
                    <a:pt x="349061" y="44916"/>
                  </a:lnTo>
                  <a:lnTo>
                    <a:pt x="390875" y="29138"/>
                  </a:lnTo>
                  <a:lnTo>
                    <a:pt x="434173" y="16611"/>
                  </a:lnTo>
                  <a:lnTo>
                    <a:pt x="478808" y="7480"/>
                  </a:lnTo>
                  <a:lnTo>
                    <a:pt x="524632" y="1894"/>
                  </a:lnTo>
                  <a:lnTo>
                    <a:pt x="571500" y="0"/>
                  </a:lnTo>
                  <a:lnTo>
                    <a:pt x="7185659" y="0"/>
                  </a:lnTo>
                  <a:lnTo>
                    <a:pt x="7232527" y="1894"/>
                  </a:lnTo>
                  <a:lnTo>
                    <a:pt x="7278351" y="7480"/>
                  </a:lnTo>
                  <a:lnTo>
                    <a:pt x="7322986" y="16611"/>
                  </a:lnTo>
                  <a:lnTo>
                    <a:pt x="7366284" y="29138"/>
                  </a:lnTo>
                  <a:lnTo>
                    <a:pt x="7408098" y="44916"/>
                  </a:lnTo>
                  <a:lnTo>
                    <a:pt x="7448281" y="63796"/>
                  </a:lnTo>
                  <a:lnTo>
                    <a:pt x="7486685" y="85632"/>
                  </a:lnTo>
                  <a:lnTo>
                    <a:pt x="7523165" y="110276"/>
                  </a:lnTo>
                  <a:lnTo>
                    <a:pt x="7557571" y="137582"/>
                  </a:lnTo>
                  <a:lnTo>
                    <a:pt x="7589758" y="167401"/>
                  </a:lnTo>
                  <a:lnTo>
                    <a:pt x="7619577" y="199588"/>
                  </a:lnTo>
                  <a:lnTo>
                    <a:pt x="7646883" y="233994"/>
                  </a:lnTo>
                  <a:lnTo>
                    <a:pt x="7671527" y="270474"/>
                  </a:lnTo>
                  <a:lnTo>
                    <a:pt x="7693363" y="308878"/>
                  </a:lnTo>
                  <a:lnTo>
                    <a:pt x="7712243" y="349061"/>
                  </a:lnTo>
                  <a:lnTo>
                    <a:pt x="7728021" y="390875"/>
                  </a:lnTo>
                  <a:lnTo>
                    <a:pt x="7740548" y="434173"/>
                  </a:lnTo>
                  <a:lnTo>
                    <a:pt x="7749679" y="478808"/>
                  </a:lnTo>
                  <a:lnTo>
                    <a:pt x="7755265" y="524632"/>
                  </a:lnTo>
                  <a:lnTo>
                    <a:pt x="7757159" y="571499"/>
                  </a:lnTo>
                  <a:lnTo>
                    <a:pt x="7755265" y="618372"/>
                  </a:lnTo>
                  <a:lnTo>
                    <a:pt x="7749679" y="664200"/>
                  </a:lnTo>
                  <a:lnTo>
                    <a:pt x="7740548" y="708838"/>
                  </a:lnTo>
                  <a:lnTo>
                    <a:pt x="7728021" y="752139"/>
                  </a:lnTo>
                  <a:lnTo>
                    <a:pt x="7712243" y="793954"/>
                  </a:lnTo>
                  <a:lnTo>
                    <a:pt x="7693363" y="834138"/>
                  </a:lnTo>
                  <a:lnTo>
                    <a:pt x="7671527" y="872542"/>
                  </a:lnTo>
                  <a:lnTo>
                    <a:pt x="7646883" y="909021"/>
                  </a:lnTo>
                  <a:lnTo>
                    <a:pt x="7619577" y="943427"/>
                  </a:lnTo>
                  <a:lnTo>
                    <a:pt x="7589758" y="975612"/>
                  </a:lnTo>
                  <a:lnTo>
                    <a:pt x="7557571" y="1005430"/>
                  </a:lnTo>
                  <a:lnTo>
                    <a:pt x="7523165" y="1032734"/>
                  </a:lnTo>
                  <a:lnTo>
                    <a:pt x="7486685" y="1057376"/>
                  </a:lnTo>
                  <a:lnTo>
                    <a:pt x="7448281" y="1079210"/>
                  </a:lnTo>
                  <a:lnTo>
                    <a:pt x="7408098" y="1098089"/>
                  </a:lnTo>
                  <a:lnTo>
                    <a:pt x="7366284" y="1113864"/>
                  </a:lnTo>
                  <a:lnTo>
                    <a:pt x="7322986" y="1126390"/>
                  </a:lnTo>
                  <a:lnTo>
                    <a:pt x="7278351" y="1135520"/>
                  </a:lnTo>
                  <a:lnTo>
                    <a:pt x="7232527" y="1141105"/>
                  </a:lnTo>
                  <a:lnTo>
                    <a:pt x="7185659" y="1142999"/>
                  </a:lnTo>
                  <a:lnTo>
                    <a:pt x="571500" y="1142999"/>
                  </a:lnTo>
                  <a:lnTo>
                    <a:pt x="524632" y="1141105"/>
                  </a:lnTo>
                  <a:lnTo>
                    <a:pt x="478808" y="1135520"/>
                  </a:lnTo>
                  <a:lnTo>
                    <a:pt x="434173" y="1126390"/>
                  </a:lnTo>
                  <a:lnTo>
                    <a:pt x="390875" y="1113864"/>
                  </a:lnTo>
                  <a:lnTo>
                    <a:pt x="349061" y="1098089"/>
                  </a:lnTo>
                  <a:lnTo>
                    <a:pt x="308878" y="1079210"/>
                  </a:lnTo>
                  <a:lnTo>
                    <a:pt x="270474" y="1057376"/>
                  </a:lnTo>
                  <a:lnTo>
                    <a:pt x="233994" y="1032734"/>
                  </a:lnTo>
                  <a:lnTo>
                    <a:pt x="199588" y="1005430"/>
                  </a:lnTo>
                  <a:lnTo>
                    <a:pt x="167401" y="975612"/>
                  </a:lnTo>
                  <a:lnTo>
                    <a:pt x="137582" y="943427"/>
                  </a:lnTo>
                  <a:lnTo>
                    <a:pt x="110276" y="909021"/>
                  </a:lnTo>
                  <a:lnTo>
                    <a:pt x="85632" y="872542"/>
                  </a:lnTo>
                  <a:lnTo>
                    <a:pt x="63796" y="834138"/>
                  </a:lnTo>
                  <a:lnTo>
                    <a:pt x="44916" y="793954"/>
                  </a:lnTo>
                  <a:lnTo>
                    <a:pt x="29138" y="752139"/>
                  </a:lnTo>
                  <a:lnTo>
                    <a:pt x="16611" y="708838"/>
                  </a:lnTo>
                  <a:lnTo>
                    <a:pt x="7480" y="664200"/>
                  </a:lnTo>
                  <a:lnTo>
                    <a:pt x="1894" y="618372"/>
                  </a:lnTo>
                  <a:lnTo>
                    <a:pt x="0" y="571499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69235" y="5306974"/>
            <a:ext cx="6307455" cy="863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500" b="1" spc="-60" dirty="0">
                <a:solidFill>
                  <a:srgbClr val="FFFFFF"/>
                </a:solidFill>
                <a:latin typeface="Microsoft YaHei"/>
                <a:cs typeface="Microsoft YaHei"/>
              </a:rPr>
              <a:t>添加物對健康的危害</a:t>
            </a:r>
            <a:endParaRPr sz="5500">
              <a:latin typeface="Microsoft YaHei"/>
              <a:cs typeface="Microsoft Ya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04488" y="595883"/>
            <a:ext cx="0" cy="4408805"/>
          </a:xfrm>
          <a:custGeom>
            <a:avLst/>
            <a:gdLst/>
            <a:ahLst/>
            <a:cxnLst/>
            <a:rect l="l" t="t" r="r" b="b"/>
            <a:pathLst>
              <a:path h="4408805">
                <a:moveTo>
                  <a:pt x="0" y="0"/>
                </a:moveTo>
                <a:lnTo>
                  <a:pt x="0" y="4408805"/>
                </a:lnTo>
              </a:path>
            </a:pathLst>
          </a:custGeom>
          <a:ln w="6350">
            <a:solidFill>
              <a:srgbClr val="B5CA7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29100" y="644651"/>
            <a:ext cx="2967355" cy="996950"/>
          </a:xfrm>
          <a:custGeom>
            <a:avLst/>
            <a:gdLst/>
            <a:ahLst/>
            <a:cxnLst/>
            <a:rect l="l" t="t" r="r" b="b"/>
            <a:pathLst>
              <a:path w="2967354" h="996950">
                <a:moveTo>
                  <a:pt x="2468879" y="0"/>
                </a:moveTo>
                <a:lnTo>
                  <a:pt x="498348" y="0"/>
                </a:lnTo>
                <a:lnTo>
                  <a:pt x="450357" y="2281"/>
                </a:lnTo>
                <a:lnTo>
                  <a:pt x="403656" y="8986"/>
                </a:lnTo>
                <a:lnTo>
                  <a:pt x="358453" y="19906"/>
                </a:lnTo>
                <a:lnTo>
                  <a:pt x="314959" y="34832"/>
                </a:lnTo>
                <a:lnTo>
                  <a:pt x="273381" y="53555"/>
                </a:lnTo>
                <a:lnTo>
                  <a:pt x="233929" y="75866"/>
                </a:lnTo>
                <a:lnTo>
                  <a:pt x="196812" y="101556"/>
                </a:lnTo>
                <a:lnTo>
                  <a:pt x="162238" y="130416"/>
                </a:lnTo>
                <a:lnTo>
                  <a:pt x="130416" y="162238"/>
                </a:lnTo>
                <a:lnTo>
                  <a:pt x="101556" y="196812"/>
                </a:lnTo>
                <a:lnTo>
                  <a:pt x="75866" y="233929"/>
                </a:lnTo>
                <a:lnTo>
                  <a:pt x="53555" y="273381"/>
                </a:lnTo>
                <a:lnTo>
                  <a:pt x="34832" y="314959"/>
                </a:lnTo>
                <a:lnTo>
                  <a:pt x="19906" y="358453"/>
                </a:lnTo>
                <a:lnTo>
                  <a:pt x="8986" y="403656"/>
                </a:lnTo>
                <a:lnTo>
                  <a:pt x="2281" y="450357"/>
                </a:lnTo>
                <a:lnTo>
                  <a:pt x="0" y="498348"/>
                </a:lnTo>
                <a:lnTo>
                  <a:pt x="2281" y="546338"/>
                </a:lnTo>
                <a:lnTo>
                  <a:pt x="8986" y="593039"/>
                </a:lnTo>
                <a:lnTo>
                  <a:pt x="19906" y="638242"/>
                </a:lnTo>
                <a:lnTo>
                  <a:pt x="34832" y="681736"/>
                </a:lnTo>
                <a:lnTo>
                  <a:pt x="53555" y="723314"/>
                </a:lnTo>
                <a:lnTo>
                  <a:pt x="75866" y="762766"/>
                </a:lnTo>
                <a:lnTo>
                  <a:pt x="101556" y="799883"/>
                </a:lnTo>
                <a:lnTo>
                  <a:pt x="130416" y="834457"/>
                </a:lnTo>
                <a:lnTo>
                  <a:pt x="162238" y="866279"/>
                </a:lnTo>
                <a:lnTo>
                  <a:pt x="196812" y="895139"/>
                </a:lnTo>
                <a:lnTo>
                  <a:pt x="233929" y="920829"/>
                </a:lnTo>
                <a:lnTo>
                  <a:pt x="273381" y="943140"/>
                </a:lnTo>
                <a:lnTo>
                  <a:pt x="314959" y="961863"/>
                </a:lnTo>
                <a:lnTo>
                  <a:pt x="358453" y="976789"/>
                </a:lnTo>
                <a:lnTo>
                  <a:pt x="403656" y="987709"/>
                </a:lnTo>
                <a:lnTo>
                  <a:pt x="450357" y="994414"/>
                </a:lnTo>
                <a:lnTo>
                  <a:pt x="498348" y="996696"/>
                </a:lnTo>
                <a:lnTo>
                  <a:pt x="2468879" y="996696"/>
                </a:lnTo>
                <a:lnTo>
                  <a:pt x="2516870" y="994414"/>
                </a:lnTo>
                <a:lnTo>
                  <a:pt x="2563571" y="987709"/>
                </a:lnTo>
                <a:lnTo>
                  <a:pt x="2608774" y="976789"/>
                </a:lnTo>
                <a:lnTo>
                  <a:pt x="2652268" y="961863"/>
                </a:lnTo>
                <a:lnTo>
                  <a:pt x="2693846" y="943140"/>
                </a:lnTo>
                <a:lnTo>
                  <a:pt x="2733298" y="920829"/>
                </a:lnTo>
                <a:lnTo>
                  <a:pt x="2770415" y="895139"/>
                </a:lnTo>
                <a:lnTo>
                  <a:pt x="2804989" y="866279"/>
                </a:lnTo>
                <a:lnTo>
                  <a:pt x="2836811" y="834457"/>
                </a:lnTo>
                <a:lnTo>
                  <a:pt x="2865671" y="799883"/>
                </a:lnTo>
                <a:lnTo>
                  <a:pt x="2891361" y="762766"/>
                </a:lnTo>
                <a:lnTo>
                  <a:pt x="2913672" y="723314"/>
                </a:lnTo>
                <a:lnTo>
                  <a:pt x="2932395" y="681736"/>
                </a:lnTo>
                <a:lnTo>
                  <a:pt x="2947321" y="638242"/>
                </a:lnTo>
                <a:lnTo>
                  <a:pt x="2958241" y="593039"/>
                </a:lnTo>
                <a:lnTo>
                  <a:pt x="2964946" y="546338"/>
                </a:lnTo>
                <a:lnTo>
                  <a:pt x="2967228" y="498348"/>
                </a:lnTo>
                <a:lnTo>
                  <a:pt x="2964946" y="450357"/>
                </a:lnTo>
                <a:lnTo>
                  <a:pt x="2958241" y="403656"/>
                </a:lnTo>
                <a:lnTo>
                  <a:pt x="2947321" y="358453"/>
                </a:lnTo>
                <a:lnTo>
                  <a:pt x="2932395" y="314959"/>
                </a:lnTo>
                <a:lnTo>
                  <a:pt x="2913672" y="273381"/>
                </a:lnTo>
                <a:lnTo>
                  <a:pt x="2891361" y="233929"/>
                </a:lnTo>
                <a:lnTo>
                  <a:pt x="2865671" y="196812"/>
                </a:lnTo>
                <a:lnTo>
                  <a:pt x="2836811" y="162238"/>
                </a:lnTo>
                <a:lnTo>
                  <a:pt x="2804989" y="130416"/>
                </a:lnTo>
                <a:lnTo>
                  <a:pt x="2770415" y="101556"/>
                </a:lnTo>
                <a:lnTo>
                  <a:pt x="2733298" y="75866"/>
                </a:lnTo>
                <a:lnTo>
                  <a:pt x="2693846" y="53555"/>
                </a:lnTo>
                <a:lnTo>
                  <a:pt x="2652268" y="34832"/>
                </a:lnTo>
                <a:lnTo>
                  <a:pt x="2608774" y="19906"/>
                </a:lnTo>
                <a:lnTo>
                  <a:pt x="2563571" y="8986"/>
                </a:lnTo>
                <a:lnTo>
                  <a:pt x="2516870" y="2281"/>
                </a:lnTo>
                <a:lnTo>
                  <a:pt x="2468879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512690" y="757885"/>
            <a:ext cx="2709545" cy="3690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100"/>
              </a:spcBef>
            </a:pPr>
            <a:r>
              <a:rPr sz="4800" b="1" spc="-35" dirty="0">
                <a:solidFill>
                  <a:srgbClr val="FFFFFF"/>
                </a:solidFill>
                <a:latin typeface="Microsoft YaHei"/>
                <a:cs typeface="Microsoft YaHei"/>
              </a:rPr>
              <a:t>高糖</a:t>
            </a:r>
            <a:endParaRPr sz="48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3769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25" dirty="0">
                <a:solidFill>
                  <a:srgbClr val="252525"/>
                </a:solidFill>
                <a:latin typeface="Microsoft YaHei"/>
                <a:cs typeface="Microsoft YaHei"/>
              </a:rPr>
              <a:t>肥胖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20" dirty="0">
                <a:solidFill>
                  <a:srgbClr val="252525"/>
                </a:solidFill>
                <a:latin typeface="Microsoft YaHei"/>
                <a:cs typeface="Microsoft YaHei"/>
              </a:rPr>
              <a:t>糖尿病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10" dirty="0">
                <a:solidFill>
                  <a:srgbClr val="252525"/>
                </a:solidFill>
                <a:latin typeface="Microsoft YaHei"/>
                <a:cs typeface="Microsoft YaHei"/>
              </a:rPr>
              <a:t>心血管疾病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5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20" dirty="0">
                <a:solidFill>
                  <a:srgbClr val="252525"/>
                </a:solidFill>
                <a:latin typeface="Microsoft YaHei"/>
                <a:cs typeface="Microsoft YaHei"/>
              </a:rPr>
              <a:t>脂肪肝</a:t>
            </a:r>
            <a:endParaRPr sz="35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05545" y="1861917"/>
            <a:ext cx="2707640" cy="258572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35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15" dirty="0">
                <a:solidFill>
                  <a:srgbClr val="252525"/>
                </a:solidFill>
                <a:latin typeface="Microsoft YaHei"/>
                <a:cs typeface="Microsoft YaHei"/>
              </a:rPr>
              <a:t>癌症風險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20" dirty="0">
                <a:solidFill>
                  <a:srgbClr val="252525"/>
                </a:solidFill>
                <a:latin typeface="Microsoft YaHei"/>
                <a:cs typeface="Microsoft YaHei"/>
              </a:rPr>
              <a:t>兒童過動症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25" dirty="0">
                <a:solidFill>
                  <a:srgbClr val="252525"/>
                </a:solidFill>
                <a:latin typeface="Microsoft YaHei"/>
                <a:cs typeface="Microsoft YaHei"/>
              </a:rPr>
              <a:t>過敏</a:t>
            </a:r>
            <a:endParaRPr sz="3500">
              <a:latin typeface="Microsoft YaHei"/>
              <a:cs typeface="Microsoft YaHei"/>
            </a:endParaRPr>
          </a:p>
          <a:p>
            <a:pPr marL="469265" indent="-4565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469265" algn="l"/>
              </a:tabLst>
            </a:pPr>
            <a:r>
              <a:rPr sz="3500" b="1" spc="-20" dirty="0">
                <a:solidFill>
                  <a:srgbClr val="252525"/>
                </a:solidFill>
                <a:latin typeface="Microsoft YaHei"/>
                <a:cs typeface="Microsoft YaHei"/>
              </a:rPr>
              <a:t>頭痛、噁心</a:t>
            </a:r>
            <a:endParaRPr sz="35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22335" y="644651"/>
            <a:ext cx="3439795" cy="996950"/>
          </a:xfrm>
          <a:custGeom>
            <a:avLst/>
            <a:gdLst/>
            <a:ahLst/>
            <a:cxnLst/>
            <a:rect l="l" t="t" r="r" b="b"/>
            <a:pathLst>
              <a:path w="3439795" h="996950">
                <a:moveTo>
                  <a:pt x="2941320" y="0"/>
                </a:moveTo>
                <a:lnTo>
                  <a:pt x="498348" y="0"/>
                </a:lnTo>
                <a:lnTo>
                  <a:pt x="450357" y="2281"/>
                </a:lnTo>
                <a:lnTo>
                  <a:pt x="403656" y="8986"/>
                </a:lnTo>
                <a:lnTo>
                  <a:pt x="358453" y="19906"/>
                </a:lnTo>
                <a:lnTo>
                  <a:pt x="314959" y="34832"/>
                </a:lnTo>
                <a:lnTo>
                  <a:pt x="273381" y="53555"/>
                </a:lnTo>
                <a:lnTo>
                  <a:pt x="233929" y="75866"/>
                </a:lnTo>
                <a:lnTo>
                  <a:pt x="196812" y="101556"/>
                </a:lnTo>
                <a:lnTo>
                  <a:pt x="162238" y="130416"/>
                </a:lnTo>
                <a:lnTo>
                  <a:pt x="130416" y="162238"/>
                </a:lnTo>
                <a:lnTo>
                  <a:pt x="101556" y="196812"/>
                </a:lnTo>
                <a:lnTo>
                  <a:pt x="75866" y="233929"/>
                </a:lnTo>
                <a:lnTo>
                  <a:pt x="53555" y="273381"/>
                </a:lnTo>
                <a:lnTo>
                  <a:pt x="34832" y="314959"/>
                </a:lnTo>
                <a:lnTo>
                  <a:pt x="19906" y="358453"/>
                </a:lnTo>
                <a:lnTo>
                  <a:pt x="8986" y="403656"/>
                </a:lnTo>
                <a:lnTo>
                  <a:pt x="2281" y="450357"/>
                </a:lnTo>
                <a:lnTo>
                  <a:pt x="0" y="498348"/>
                </a:lnTo>
                <a:lnTo>
                  <a:pt x="2281" y="546338"/>
                </a:lnTo>
                <a:lnTo>
                  <a:pt x="8986" y="593039"/>
                </a:lnTo>
                <a:lnTo>
                  <a:pt x="19906" y="638242"/>
                </a:lnTo>
                <a:lnTo>
                  <a:pt x="34832" y="681736"/>
                </a:lnTo>
                <a:lnTo>
                  <a:pt x="53555" y="723314"/>
                </a:lnTo>
                <a:lnTo>
                  <a:pt x="75866" y="762766"/>
                </a:lnTo>
                <a:lnTo>
                  <a:pt x="101556" y="799883"/>
                </a:lnTo>
                <a:lnTo>
                  <a:pt x="130416" y="834457"/>
                </a:lnTo>
                <a:lnTo>
                  <a:pt x="162238" y="866279"/>
                </a:lnTo>
                <a:lnTo>
                  <a:pt x="196812" y="895139"/>
                </a:lnTo>
                <a:lnTo>
                  <a:pt x="233929" y="920829"/>
                </a:lnTo>
                <a:lnTo>
                  <a:pt x="273381" y="943140"/>
                </a:lnTo>
                <a:lnTo>
                  <a:pt x="314959" y="961863"/>
                </a:lnTo>
                <a:lnTo>
                  <a:pt x="358453" y="976789"/>
                </a:lnTo>
                <a:lnTo>
                  <a:pt x="403656" y="987709"/>
                </a:lnTo>
                <a:lnTo>
                  <a:pt x="450357" y="994414"/>
                </a:lnTo>
                <a:lnTo>
                  <a:pt x="498348" y="996696"/>
                </a:lnTo>
                <a:lnTo>
                  <a:pt x="2941320" y="996696"/>
                </a:lnTo>
                <a:lnTo>
                  <a:pt x="2989310" y="994414"/>
                </a:lnTo>
                <a:lnTo>
                  <a:pt x="3036011" y="987709"/>
                </a:lnTo>
                <a:lnTo>
                  <a:pt x="3081214" y="976789"/>
                </a:lnTo>
                <a:lnTo>
                  <a:pt x="3124708" y="961863"/>
                </a:lnTo>
                <a:lnTo>
                  <a:pt x="3166286" y="943140"/>
                </a:lnTo>
                <a:lnTo>
                  <a:pt x="3205738" y="920829"/>
                </a:lnTo>
                <a:lnTo>
                  <a:pt x="3242855" y="895139"/>
                </a:lnTo>
                <a:lnTo>
                  <a:pt x="3277429" y="866279"/>
                </a:lnTo>
                <a:lnTo>
                  <a:pt x="3309251" y="834457"/>
                </a:lnTo>
                <a:lnTo>
                  <a:pt x="3338111" y="799883"/>
                </a:lnTo>
                <a:lnTo>
                  <a:pt x="3363801" y="762766"/>
                </a:lnTo>
                <a:lnTo>
                  <a:pt x="3386112" y="723314"/>
                </a:lnTo>
                <a:lnTo>
                  <a:pt x="3404835" y="681736"/>
                </a:lnTo>
                <a:lnTo>
                  <a:pt x="3419761" y="638242"/>
                </a:lnTo>
                <a:lnTo>
                  <a:pt x="3430681" y="593039"/>
                </a:lnTo>
                <a:lnTo>
                  <a:pt x="3437386" y="546338"/>
                </a:lnTo>
                <a:lnTo>
                  <a:pt x="3439668" y="498348"/>
                </a:lnTo>
                <a:lnTo>
                  <a:pt x="3437386" y="450357"/>
                </a:lnTo>
                <a:lnTo>
                  <a:pt x="3430681" y="403656"/>
                </a:lnTo>
                <a:lnTo>
                  <a:pt x="3419761" y="358453"/>
                </a:lnTo>
                <a:lnTo>
                  <a:pt x="3404835" y="314959"/>
                </a:lnTo>
                <a:lnTo>
                  <a:pt x="3386112" y="273381"/>
                </a:lnTo>
                <a:lnTo>
                  <a:pt x="3363801" y="233929"/>
                </a:lnTo>
                <a:lnTo>
                  <a:pt x="3338111" y="196812"/>
                </a:lnTo>
                <a:lnTo>
                  <a:pt x="3309251" y="162238"/>
                </a:lnTo>
                <a:lnTo>
                  <a:pt x="3277429" y="130416"/>
                </a:lnTo>
                <a:lnTo>
                  <a:pt x="3242855" y="101556"/>
                </a:lnTo>
                <a:lnTo>
                  <a:pt x="3205738" y="75866"/>
                </a:lnTo>
                <a:lnTo>
                  <a:pt x="3166286" y="53555"/>
                </a:lnTo>
                <a:lnTo>
                  <a:pt x="3124708" y="34832"/>
                </a:lnTo>
                <a:lnTo>
                  <a:pt x="3081214" y="19906"/>
                </a:lnTo>
                <a:lnTo>
                  <a:pt x="3036011" y="8986"/>
                </a:lnTo>
                <a:lnTo>
                  <a:pt x="2989310" y="2281"/>
                </a:lnTo>
                <a:lnTo>
                  <a:pt x="294132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305545" y="853566"/>
            <a:ext cx="244094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食品添加物</a:t>
            </a:r>
            <a:endParaRPr sz="38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7591" y="457200"/>
            <a:ext cx="5939028" cy="59420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object 3"/>
          <p:cNvSpPr txBox="1"/>
          <p:nvPr/>
        </p:nvSpPr>
        <p:spPr>
          <a:xfrm>
            <a:off x="3810000" y="971550"/>
            <a:ext cx="87312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54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三</a:t>
            </a:r>
            <a:endParaRPr sz="5400" dirty="0">
              <a:latin typeface="Microsoft YaHei"/>
              <a:cs typeface="Microsoft Ya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78532" y="2288489"/>
            <a:ext cx="4955668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420" marR="5080" indent="-300355">
              <a:lnSpc>
                <a:spcPct val="100000"/>
              </a:lnSpc>
              <a:spcBef>
                <a:spcPts val="100"/>
              </a:spcBef>
            </a:pPr>
            <a:r>
              <a:rPr lang="zh-TW" altLang="en-US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  <a:t>吃真食</a:t>
            </a:r>
            <a:br>
              <a:rPr lang="en-US" altLang="zh-TW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</a:br>
            <a:r>
              <a:rPr lang="zh-TW" altLang="en-US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  <a:t>不浪費</a:t>
            </a:r>
            <a:endParaRPr sz="9000" dirty="0">
              <a:latin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077536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12184380" cy="6858000"/>
          </a:xfrm>
          <a:custGeom>
            <a:avLst/>
            <a:gdLst/>
            <a:ahLst/>
            <a:cxnLst/>
            <a:rect l="l" t="t" r="r" b="b"/>
            <a:pathLst>
              <a:path w="12184380" h="6858000">
                <a:moveTo>
                  <a:pt x="0" y="0"/>
                </a:moveTo>
                <a:lnTo>
                  <a:pt x="0" y="6858000"/>
                </a:lnTo>
                <a:lnTo>
                  <a:pt x="12184380" y="6858000"/>
                </a:lnTo>
                <a:lnTo>
                  <a:pt x="12184379" y="0"/>
                </a:lnTo>
                <a:lnTo>
                  <a:pt x="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6350"/>
            <a:ext cx="12198350" cy="6870700"/>
            <a:chOff x="0" y="-6350"/>
            <a:chExt cx="12198350" cy="6870700"/>
          </a:xfrm>
        </p:grpSpPr>
        <p:sp>
          <p:nvSpPr>
            <p:cNvPr id="4" name="object 4"/>
            <p:cNvSpPr/>
            <p:nvPr/>
          </p:nvSpPr>
          <p:spPr>
            <a:xfrm>
              <a:off x="7620" y="0"/>
              <a:ext cx="12184380" cy="6858000"/>
            </a:xfrm>
            <a:custGeom>
              <a:avLst/>
              <a:gdLst/>
              <a:ahLst/>
              <a:cxnLst/>
              <a:rect l="l" t="t" r="r" b="b"/>
              <a:pathLst>
                <a:path w="12184380" h="6858000">
                  <a:moveTo>
                    <a:pt x="12184379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4761"/>
              <a:ext cx="1993392" cy="40652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83196" y="0"/>
              <a:ext cx="4908804" cy="34518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10485501" y="0"/>
                  </a:moveTo>
                  <a:lnTo>
                    <a:pt x="586397" y="0"/>
                  </a:lnTo>
                  <a:lnTo>
                    <a:pt x="538302" y="1943"/>
                  </a:lnTo>
                  <a:lnTo>
                    <a:pt x="491279" y="7674"/>
                  </a:lnTo>
                  <a:lnTo>
                    <a:pt x="445477" y="17040"/>
                  </a:lnTo>
                  <a:lnTo>
                    <a:pt x="401048" y="29891"/>
                  </a:lnTo>
                  <a:lnTo>
                    <a:pt x="358142" y="46077"/>
                  </a:lnTo>
                  <a:lnTo>
                    <a:pt x="316911" y="65445"/>
                  </a:lnTo>
                  <a:lnTo>
                    <a:pt x="277506" y="87846"/>
                  </a:lnTo>
                  <a:lnTo>
                    <a:pt x="240076" y="113129"/>
                  </a:lnTo>
                  <a:lnTo>
                    <a:pt x="204774" y="141142"/>
                  </a:lnTo>
                  <a:lnTo>
                    <a:pt x="171750" y="171735"/>
                  </a:lnTo>
                  <a:lnTo>
                    <a:pt x="141154" y="204757"/>
                  </a:lnTo>
                  <a:lnTo>
                    <a:pt x="113139" y="240057"/>
                  </a:lnTo>
                  <a:lnTo>
                    <a:pt x="87854" y="277484"/>
                  </a:lnTo>
                  <a:lnTo>
                    <a:pt x="65451" y="316887"/>
                  </a:lnTo>
                  <a:lnTo>
                    <a:pt x="46081" y="358116"/>
                  </a:lnTo>
                  <a:lnTo>
                    <a:pt x="29894" y="401019"/>
                  </a:lnTo>
                  <a:lnTo>
                    <a:pt x="17042" y="445445"/>
                  </a:lnTo>
                  <a:lnTo>
                    <a:pt x="7674" y="491245"/>
                  </a:lnTo>
                  <a:lnTo>
                    <a:pt x="1943" y="538266"/>
                  </a:lnTo>
                  <a:lnTo>
                    <a:pt x="0" y="586359"/>
                  </a:lnTo>
                  <a:lnTo>
                    <a:pt x="0" y="5192610"/>
                  </a:lnTo>
                  <a:lnTo>
                    <a:pt x="1943" y="5240705"/>
                  </a:lnTo>
                  <a:lnTo>
                    <a:pt x="7674" y="5287728"/>
                  </a:lnTo>
                  <a:lnTo>
                    <a:pt x="17042" y="5333530"/>
                  </a:lnTo>
                  <a:lnTo>
                    <a:pt x="29894" y="5377959"/>
                  </a:lnTo>
                  <a:lnTo>
                    <a:pt x="46081" y="5420865"/>
                  </a:lnTo>
                  <a:lnTo>
                    <a:pt x="65451" y="5462096"/>
                  </a:lnTo>
                  <a:lnTo>
                    <a:pt x="87854" y="5501501"/>
                  </a:lnTo>
                  <a:lnTo>
                    <a:pt x="113139" y="5538931"/>
                  </a:lnTo>
                  <a:lnTo>
                    <a:pt x="141154" y="5574233"/>
                  </a:lnTo>
                  <a:lnTo>
                    <a:pt x="171750" y="5607257"/>
                  </a:lnTo>
                  <a:lnTo>
                    <a:pt x="204774" y="5637853"/>
                  </a:lnTo>
                  <a:lnTo>
                    <a:pt x="240076" y="5665868"/>
                  </a:lnTo>
                  <a:lnTo>
                    <a:pt x="277506" y="5691153"/>
                  </a:lnTo>
                  <a:lnTo>
                    <a:pt x="316911" y="5713556"/>
                  </a:lnTo>
                  <a:lnTo>
                    <a:pt x="358142" y="5732926"/>
                  </a:lnTo>
                  <a:lnTo>
                    <a:pt x="401048" y="5749113"/>
                  </a:lnTo>
                  <a:lnTo>
                    <a:pt x="445477" y="5761965"/>
                  </a:lnTo>
                  <a:lnTo>
                    <a:pt x="491279" y="5771333"/>
                  </a:lnTo>
                  <a:lnTo>
                    <a:pt x="538302" y="5777064"/>
                  </a:lnTo>
                  <a:lnTo>
                    <a:pt x="586397" y="5779008"/>
                  </a:lnTo>
                  <a:lnTo>
                    <a:pt x="10485501" y="5779008"/>
                  </a:lnTo>
                  <a:lnTo>
                    <a:pt x="10533593" y="5777064"/>
                  </a:lnTo>
                  <a:lnTo>
                    <a:pt x="10580614" y="5771333"/>
                  </a:lnTo>
                  <a:lnTo>
                    <a:pt x="10626414" y="5761965"/>
                  </a:lnTo>
                  <a:lnTo>
                    <a:pt x="10670840" y="5749113"/>
                  </a:lnTo>
                  <a:lnTo>
                    <a:pt x="10713743" y="5732926"/>
                  </a:lnTo>
                  <a:lnTo>
                    <a:pt x="10754972" y="5713556"/>
                  </a:lnTo>
                  <a:lnTo>
                    <a:pt x="10794375" y="5691153"/>
                  </a:lnTo>
                  <a:lnTo>
                    <a:pt x="10831802" y="5665868"/>
                  </a:lnTo>
                  <a:lnTo>
                    <a:pt x="10867102" y="5637853"/>
                  </a:lnTo>
                  <a:lnTo>
                    <a:pt x="10900124" y="5607257"/>
                  </a:lnTo>
                  <a:lnTo>
                    <a:pt x="10930717" y="5574233"/>
                  </a:lnTo>
                  <a:lnTo>
                    <a:pt x="10958730" y="5538931"/>
                  </a:lnTo>
                  <a:lnTo>
                    <a:pt x="10984013" y="5501501"/>
                  </a:lnTo>
                  <a:lnTo>
                    <a:pt x="11006414" y="5462096"/>
                  </a:lnTo>
                  <a:lnTo>
                    <a:pt x="11025782" y="5420865"/>
                  </a:lnTo>
                  <a:lnTo>
                    <a:pt x="11041968" y="5377959"/>
                  </a:lnTo>
                  <a:lnTo>
                    <a:pt x="11054819" y="5333530"/>
                  </a:lnTo>
                  <a:lnTo>
                    <a:pt x="11064185" y="5287728"/>
                  </a:lnTo>
                  <a:lnTo>
                    <a:pt x="11069916" y="5240705"/>
                  </a:lnTo>
                  <a:lnTo>
                    <a:pt x="11071860" y="5192610"/>
                  </a:lnTo>
                  <a:lnTo>
                    <a:pt x="11071860" y="586359"/>
                  </a:lnTo>
                  <a:lnTo>
                    <a:pt x="11069916" y="538266"/>
                  </a:lnTo>
                  <a:lnTo>
                    <a:pt x="11064185" y="491245"/>
                  </a:lnTo>
                  <a:lnTo>
                    <a:pt x="11054819" y="445445"/>
                  </a:lnTo>
                  <a:lnTo>
                    <a:pt x="11041968" y="401019"/>
                  </a:lnTo>
                  <a:lnTo>
                    <a:pt x="11025782" y="358116"/>
                  </a:lnTo>
                  <a:lnTo>
                    <a:pt x="11006414" y="316887"/>
                  </a:lnTo>
                  <a:lnTo>
                    <a:pt x="10984013" y="277484"/>
                  </a:lnTo>
                  <a:lnTo>
                    <a:pt x="10958730" y="240057"/>
                  </a:lnTo>
                  <a:lnTo>
                    <a:pt x="10930717" y="204757"/>
                  </a:lnTo>
                  <a:lnTo>
                    <a:pt x="10900124" y="171735"/>
                  </a:lnTo>
                  <a:lnTo>
                    <a:pt x="10867102" y="141142"/>
                  </a:lnTo>
                  <a:lnTo>
                    <a:pt x="10831802" y="113129"/>
                  </a:lnTo>
                  <a:lnTo>
                    <a:pt x="10794375" y="87846"/>
                  </a:lnTo>
                  <a:lnTo>
                    <a:pt x="10754972" y="65445"/>
                  </a:lnTo>
                  <a:lnTo>
                    <a:pt x="10713743" y="46077"/>
                  </a:lnTo>
                  <a:lnTo>
                    <a:pt x="10670840" y="29891"/>
                  </a:lnTo>
                  <a:lnTo>
                    <a:pt x="10626414" y="17040"/>
                  </a:lnTo>
                  <a:lnTo>
                    <a:pt x="10580614" y="7674"/>
                  </a:lnTo>
                  <a:lnTo>
                    <a:pt x="10533593" y="1943"/>
                  </a:lnTo>
                  <a:lnTo>
                    <a:pt x="10485501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0" y="586359"/>
                  </a:moveTo>
                  <a:lnTo>
                    <a:pt x="1943" y="538266"/>
                  </a:lnTo>
                  <a:lnTo>
                    <a:pt x="7674" y="491245"/>
                  </a:lnTo>
                  <a:lnTo>
                    <a:pt x="17042" y="445445"/>
                  </a:lnTo>
                  <a:lnTo>
                    <a:pt x="29894" y="401019"/>
                  </a:lnTo>
                  <a:lnTo>
                    <a:pt x="46081" y="358116"/>
                  </a:lnTo>
                  <a:lnTo>
                    <a:pt x="65451" y="316887"/>
                  </a:lnTo>
                  <a:lnTo>
                    <a:pt x="87854" y="277484"/>
                  </a:lnTo>
                  <a:lnTo>
                    <a:pt x="113139" y="240057"/>
                  </a:lnTo>
                  <a:lnTo>
                    <a:pt x="141154" y="204757"/>
                  </a:lnTo>
                  <a:lnTo>
                    <a:pt x="171750" y="171735"/>
                  </a:lnTo>
                  <a:lnTo>
                    <a:pt x="204774" y="141142"/>
                  </a:lnTo>
                  <a:lnTo>
                    <a:pt x="240076" y="113129"/>
                  </a:lnTo>
                  <a:lnTo>
                    <a:pt x="277506" y="87846"/>
                  </a:lnTo>
                  <a:lnTo>
                    <a:pt x="316911" y="65445"/>
                  </a:lnTo>
                  <a:lnTo>
                    <a:pt x="358142" y="46077"/>
                  </a:lnTo>
                  <a:lnTo>
                    <a:pt x="401048" y="29891"/>
                  </a:lnTo>
                  <a:lnTo>
                    <a:pt x="445477" y="17040"/>
                  </a:lnTo>
                  <a:lnTo>
                    <a:pt x="491279" y="7674"/>
                  </a:lnTo>
                  <a:lnTo>
                    <a:pt x="538302" y="1943"/>
                  </a:lnTo>
                  <a:lnTo>
                    <a:pt x="586397" y="0"/>
                  </a:lnTo>
                  <a:lnTo>
                    <a:pt x="10485501" y="0"/>
                  </a:lnTo>
                  <a:lnTo>
                    <a:pt x="10533593" y="1943"/>
                  </a:lnTo>
                  <a:lnTo>
                    <a:pt x="10580614" y="7674"/>
                  </a:lnTo>
                  <a:lnTo>
                    <a:pt x="10626414" y="17040"/>
                  </a:lnTo>
                  <a:lnTo>
                    <a:pt x="10670840" y="29891"/>
                  </a:lnTo>
                  <a:lnTo>
                    <a:pt x="10713743" y="46077"/>
                  </a:lnTo>
                  <a:lnTo>
                    <a:pt x="10754972" y="65445"/>
                  </a:lnTo>
                  <a:lnTo>
                    <a:pt x="10794375" y="87846"/>
                  </a:lnTo>
                  <a:lnTo>
                    <a:pt x="10831802" y="113129"/>
                  </a:lnTo>
                  <a:lnTo>
                    <a:pt x="10867102" y="141142"/>
                  </a:lnTo>
                  <a:lnTo>
                    <a:pt x="10900124" y="171735"/>
                  </a:lnTo>
                  <a:lnTo>
                    <a:pt x="10930717" y="204757"/>
                  </a:lnTo>
                  <a:lnTo>
                    <a:pt x="10958730" y="240057"/>
                  </a:lnTo>
                  <a:lnTo>
                    <a:pt x="10984013" y="277484"/>
                  </a:lnTo>
                  <a:lnTo>
                    <a:pt x="11006414" y="316887"/>
                  </a:lnTo>
                  <a:lnTo>
                    <a:pt x="11025782" y="358116"/>
                  </a:lnTo>
                  <a:lnTo>
                    <a:pt x="11041968" y="401019"/>
                  </a:lnTo>
                  <a:lnTo>
                    <a:pt x="11054819" y="445445"/>
                  </a:lnTo>
                  <a:lnTo>
                    <a:pt x="11064185" y="491245"/>
                  </a:lnTo>
                  <a:lnTo>
                    <a:pt x="11069916" y="538266"/>
                  </a:lnTo>
                  <a:lnTo>
                    <a:pt x="11071860" y="586359"/>
                  </a:lnTo>
                  <a:lnTo>
                    <a:pt x="11071860" y="5192610"/>
                  </a:lnTo>
                  <a:lnTo>
                    <a:pt x="11069916" y="5240705"/>
                  </a:lnTo>
                  <a:lnTo>
                    <a:pt x="11064185" y="5287728"/>
                  </a:lnTo>
                  <a:lnTo>
                    <a:pt x="11054819" y="5333530"/>
                  </a:lnTo>
                  <a:lnTo>
                    <a:pt x="11041968" y="5377959"/>
                  </a:lnTo>
                  <a:lnTo>
                    <a:pt x="11025782" y="5420865"/>
                  </a:lnTo>
                  <a:lnTo>
                    <a:pt x="11006414" y="5462096"/>
                  </a:lnTo>
                  <a:lnTo>
                    <a:pt x="10984013" y="5501501"/>
                  </a:lnTo>
                  <a:lnTo>
                    <a:pt x="10958730" y="5538931"/>
                  </a:lnTo>
                  <a:lnTo>
                    <a:pt x="10930717" y="5574233"/>
                  </a:lnTo>
                  <a:lnTo>
                    <a:pt x="10900124" y="5607257"/>
                  </a:lnTo>
                  <a:lnTo>
                    <a:pt x="10867102" y="5637853"/>
                  </a:lnTo>
                  <a:lnTo>
                    <a:pt x="10831802" y="5665868"/>
                  </a:lnTo>
                  <a:lnTo>
                    <a:pt x="10794375" y="5691153"/>
                  </a:lnTo>
                  <a:lnTo>
                    <a:pt x="10754972" y="5713556"/>
                  </a:lnTo>
                  <a:lnTo>
                    <a:pt x="10713743" y="5732926"/>
                  </a:lnTo>
                  <a:lnTo>
                    <a:pt x="10670840" y="5749113"/>
                  </a:lnTo>
                  <a:lnTo>
                    <a:pt x="10626414" y="5761965"/>
                  </a:lnTo>
                  <a:lnTo>
                    <a:pt x="10580614" y="5771333"/>
                  </a:lnTo>
                  <a:lnTo>
                    <a:pt x="10533593" y="5777064"/>
                  </a:lnTo>
                  <a:lnTo>
                    <a:pt x="10485501" y="5779008"/>
                  </a:lnTo>
                  <a:lnTo>
                    <a:pt x="586397" y="5779008"/>
                  </a:lnTo>
                  <a:lnTo>
                    <a:pt x="538302" y="5777064"/>
                  </a:lnTo>
                  <a:lnTo>
                    <a:pt x="491279" y="5771333"/>
                  </a:lnTo>
                  <a:lnTo>
                    <a:pt x="445477" y="5761965"/>
                  </a:lnTo>
                  <a:lnTo>
                    <a:pt x="401048" y="5749113"/>
                  </a:lnTo>
                  <a:lnTo>
                    <a:pt x="358142" y="5732926"/>
                  </a:lnTo>
                  <a:lnTo>
                    <a:pt x="316911" y="5713556"/>
                  </a:lnTo>
                  <a:lnTo>
                    <a:pt x="277506" y="5691153"/>
                  </a:lnTo>
                  <a:lnTo>
                    <a:pt x="240076" y="5665868"/>
                  </a:lnTo>
                  <a:lnTo>
                    <a:pt x="204774" y="5637853"/>
                  </a:lnTo>
                  <a:lnTo>
                    <a:pt x="171750" y="5607257"/>
                  </a:lnTo>
                  <a:lnTo>
                    <a:pt x="141154" y="5574233"/>
                  </a:lnTo>
                  <a:lnTo>
                    <a:pt x="113139" y="5538931"/>
                  </a:lnTo>
                  <a:lnTo>
                    <a:pt x="87854" y="5501501"/>
                  </a:lnTo>
                  <a:lnTo>
                    <a:pt x="65451" y="5462096"/>
                  </a:lnTo>
                  <a:lnTo>
                    <a:pt x="46081" y="5420865"/>
                  </a:lnTo>
                  <a:lnTo>
                    <a:pt x="29894" y="5377959"/>
                  </a:lnTo>
                  <a:lnTo>
                    <a:pt x="17042" y="5333530"/>
                  </a:lnTo>
                  <a:lnTo>
                    <a:pt x="7674" y="5287728"/>
                  </a:lnTo>
                  <a:lnTo>
                    <a:pt x="1943" y="5240705"/>
                  </a:lnTo>
                  <a:lnTo>
                    <a:pt x="0" y="5192610"/>
                  </a:lnTo>
                  <a:lnTo>
                    <a:pt x="0" y="58635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2500" y="976883"/>
              <a:ext cx="4049395" cy="845819"/>
            </a:xfrm>
            <a:custGeom>
              <a:avLst/>
              <a:gdLst/>
              <a:ahLst/>
              <a:cxnLst/>
              <a:rect l="l" t="t" r="r" b="b"/>
              <a:pathLst>
                <a:path w="4049395" h="845819">
                  <a:moveTo>
                    <a:pt x="609600" y="0"/>
                  </a:moveTo>
                  <a:lnTo>
                    <a:pt x="0" y="0"/>
                  </a:lnTo>
                  <a:lnTo>
                    <a:pt x="0" y="845820"/>
                  </a:lnTo>
                  <a:lnTo>
                    <a:pt x="609600" y="845820"/>
                  </a:lnTo>
                  <a:lnTo>
                    <a:pt x="609600" y="0"/>
                  </a:lnTo>
                  <a:close/>
                </a:path>
                <a:path w="4049395" h="845819">
                  <a:moveTo>
                    <a:pt x="4049268" y="0"/>
                  </a:moveTo>
                  <a:lnTo>
                    <a:pt x="667512" y="0"/>
                  </a:lnTo>
                  <a:lnTo>
                    <a:pt x="667512" y="845820"/>
                  </a:lnTo>
                  <a:lnTo>
                    <a:pt x="4049268" y="845820"/>
                  </a:lnTo>
                  <a:lnTo>
                    <a:pt x="4049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55497" y="1151889"/>
              <a:ext cx="402590" cy="448309"/>
            </a:xfrm>
            <a:custGeom>
              <a:avLst/>
              <a:gdLst/>
              <a:ahLst/>
              <a:cxnLst/>
              <a:rect l="l" t="t" r="r" b="b"/>
              <a:pathLst>
                <a:path w="402590" h="448309">
                  <a:moveTo>
                    <a:pt x="402082" y="205740"/>
                  </a:moveTo>
                  <a:lnTo>
                    <a:pt x="219075" y="205740"/>
                  </a:lnTo>
                  <a:lnTo>
                    <a:pt x="219075" y="0"/>
                  </a:lnTo>
                  <a:lnTo>
                    <a:pt x="183045" y="0"/>
                  </a:lnTo>
                  <a:lnTo>
                    <a:pt x="183045" y="20574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83045" y="242570"/>
                  </a:lnTo>
                  <a:lnTo>
                    <a:pt x="183045" y="448310"/>
                  </a:lnTo>
                  <a:lnTo>
                    <a:pt x="219075" y="448310"/>
                  </a:lnTo>
                  <a:lnTo>
                    <a:pt x="219075" y="242570"/>
                  </a:lnTo>
                  <a:lnTo>
                    <a:pt x="402082" y="242570"/>
                  </a:lnTo>
                  <a:lnTo>
                    <a:pt x="402082" y="20574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25879" y="1024585"/>
            <a:ext cx="288290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4500" spc="-20" dirty="0">
                <a:solidFill>
                  <a:srgbClr val="B5CA78"/>
                </a:solidFill>
                <a:latin typeface="Microsoft YaHei"/>
                <a:cs typeface="Microsoft YaHei"/>
              </a:rPr>
              <a:t>惜食不浪費</a:t>
            </a:r>
            <a:endParaRPr sz="4500" dirty="0">
              <a:latin typeface="Microsoft YaHei"/>
              <a:cs typeface="Microsoft YaHei"/>
            </a:endParaRPr>
          </a:p>
        </p:txBody>
      </p:sp>
      <p:pic>
        <p:nvPicPr>
          <p:cNvPr id="14" name="圖片 13" descr="一張含有 文字, 食物, 餐點 的圖片&#10;&#10;AI 產生的內容可能不正確。">
            <a:extLst>
              <a:ext uri="{FF2B5EF4-FFF2-40B4-BE49-F238E27FC236}">
                <a16:creationId xmlns:a16="http://schemas.microsoft.com/office/drawing/2014/main" id="{F2C96B6C-EAC5-7996-67AC-383919CCA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63" y="2319249"/>
            <a:ext cx="7743825" cy="3371850"/>
          </a:xfrm>
          <a:prstGeom prst="rect">
            <a:avLst/>
          </a:prstGeom>
        </p:spPr>
      </p:pic>
      <p:pic>
        <p:nvPicPr>
          <p:cNvPr id="16" name="圖片 15" descr="一張含有 文字, 食物, 盤子, 速食 的圖片&#10;&#10;AI 產生的內容可能不正確。">
            <a:extLst>
              <a:ext uri="{FF2B5EF4-FFF2-40B4-BE49-F238E27FC236}">
                <a16:creationId xmlns:a16="http://schemas.microsoft.com/office/drawing/2014/main" id="{41798215-0EC2-83BB-D60D-89DDF576E6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792" r="-22084" b="5493"/>
          <a:stretch/>
        </p:blipFill>
        <p:spPr>
          <a:xfrm>
            <a:off x="8123778" y="2319249"/>
            <a:ext cx="39433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15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17416" y="971550"/>
            <a:ext cx="8731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54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03</a:t>
            </a:r>
            <a:endParaRPr sz="5400" dirty="0">
              <a:latin typeface="Microsoft YaHei"/>
              <a:cs typeface="Microsoft Ya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78532" y="2288489"/>
            <a:ext cx="4955668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420" marR="5080" indent="-300355">
              <a:lnSpc>
                <a:spcPct val="100000"/>
              </a:lnSpc>
              <a:spcBef>
                <a:spcPts val="100"/>
              </a:spcBef>
            </a:pPr>
            <a:r>
              <a:rPr lang="zh-TW" altLang="en-US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  <a:t>吃真食</a:t>
            </a:r>
            <a:br>
              <a:rPr lang="en-US" altLang="zh-TW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</a:br>
            <a:r>
              <a:rPr lang="zh-TW" altLang="en-US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  <a:t>不浪費</a:t>
            </a:r>
            <a:endParaRPr sz="9000" dirty="0">
              <a:latin typeface="Microsoft YaHei"/>
              <a:cs typeface="Microsoft YaHei"/>
            </a:endParaRPr>
          </a:p>
        </p:txBody>
      </p:sp>
      <p:pic>
        <p:nvPicPr>
          <p:cNvPr id="6" name="圖片 5" descr="一張含有 文字, 螢幕擷取畫面, 卡通 的圖片&#10;&#10;AI 產生的內容可能不正確。">
            <a:extLst>
              <a:ext uri="{FF2B5EF4-FFF2-40B4-BE49-F238E27FC236}">
                <a16:creationId xmlns:a16="http://schemas.microsoft.com/office/drawing/2014/main" id="{9A1F779A-3BE2-92A4-DD40-85450E74E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14300"/>
            <a:ext cx="7086600" cy="6743700"/>
          </a:xfrm>
          <a:prstGeom prst="rect">
            <a:avLst/>
          </a:prstGeom>
        </p:spPr>
      </p:pic>
      <p:sp>
        <p:nvSpPr>
          <p:cNvPr id="2" name="動作按鈕: 移至終點 1">
            <a:hlinkClick r:id="rId3" highlightClick="1"/>
            <a:extLst>
              <a:ext uri="{FF2B5EF4-FFF2-40B4-BE49-F238E27FC236}">
                <a16:creationId xmlns:a16="http://schemas.microsoft.com/office/drawing/2014/main" id="{308EA2A1-CC26-4DE4-8011-AE77005EAACA}"/>
              </a:ext>
            </a:extLst>
          </p:cNvPr>
          <p:cNvSpPr/>
          <p:nvPr/>
        </p:nvSpPr>
        <p:spPr>
          <a:xfrm>
            <a:off x="6629400" y="971550"/>
            <a:ext cx="381000" cy="17145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2998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C3A3AC3-A7CA-480C-DDC4-5F6FC52B5360}"/>
              </a:ext>
            </a:extLst>
          </p:cNvPr>
          <p:cNvSpPr txBox="1">
            <a:spLocks/>
          </p:cNvSpPr>
          <p:nvPr/>
        </p:nvSpPr>
        <p:spPr bwMode="auto">
          <a:xfrm>
            <a:off x="513160" y="685800"/>
            <a:ext cx="5735240" cy="838200"/>
          </a:xfrm>
          <a:prstGeom prst="rect">
            <a:avLst/>
          </a:prstGeom>
          <a:noFill/>
        </p:spPr>
        <p:txBody>
          <a:bodyPr anchor="b">
            <a:noAutofit/>
          </a:bodyPr>
          <a:lstStyle/>
          <a:p>
            <a:pPr>
              <a:defRPr/>
            </a:pPr>
            <a:r>
              <a:rPr lang="zh-TW" altLang="en-US" sz="4800" b="1" u="sng" dirty="0">
                <a:solidFill>
                  <a:srgbClr val="6600CC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rPr>
              <a:t>大綱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FC44CD-1CAA-E424-15B6-54AD2748017F}"/>
              </a:ext>
            </a:extLst>
          </p:cNvPr>
          <p:cNvSpPr txBox="1">
            <a:spLocks/>
          </p:cNvSpPr>
          <p:nvPr/>
        </p:nvSpPr>
        <p:spPr bwMode="auto">
          <a:xfrm>
            <a:off x="404812" y="1752601"/>
            <a:ext cx="9729788" cy="466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/>
          <a:lstStyle/>
          <a:p>
            <a:pPr marL="198835" indent="-198835">
              <a:spcBef>
                <a:spcPts val="188"/>
              </a:spcBef>
              <a:buClr>
                <a:srgbClr val="6600CC"/>
              </a:buClr>
              <a:buSzPct val="80000"/>
              <a:buFont typeface="Wingdings" pitchFamily="2" charset="2"/>
              <a:buChar char="Ø"/>
              <a:defRPr/>
            </a:pPr>
            <a:r>
              <a:rPr lang="zh-TW" altLang="en-US" sz="4500" dirty="0"/>
              <a:t>認識食物的原型，也就是「真 食 物」</a:t>
            </a:r>
            <a:endParaRPr lang="zh-TW" altLang="en-US" sz="4500" b="1" dirty="0">
              <a:solidFill>
                <a:srgbClr val="CC3300"/>
              </a:solidFill>
              <a:latin typeface="微軟正黑體" pitchFamily="34" charset="-120"/>
            </a:endParaRPr>
          </a:p>
          <a:p>
            <a:pPr marL="198835" indent="-198835">
              <a:spcBef>
                <a:spcPts val="188"/>
              </a:spcBef>
              <a:buClr>
                <a:srgbClr val="6600CC"/>
              </a:buClr>
              <a:buSzPct val="80000"/>
              <a:buFont typeface="Wingdings" pitchFamily="2" charset="2"/>
              <a:buChar char="Ø"/>
              <a:defRPr/>
            </a:pPr>
            <a:r>
              <a:rPr lang="zh-TW" altLang="en-US" sz="4500" dirty="0"/>
              <a:t>聰 明 選 食 物 食品添加物的危害</a:t>
            </a:r>
          </a:p>
          <a:p>
            <a:pPr marL="198835" indent="-198835">
              <a:spcBef>
                <a:spcPts val="188"/>
              </a:spcBef>
              <a:buClr>
                <a:srgbClr val="6600CC"/>
              </a:buClr>
              <a:buSzPct val="80000"/>
              <a:buFont typeface="Wingdings" pitchFamily="2" charset="2"/>
              <a:buChar char="Ø"/>
              <a:defRPr/>
            </a:pPr>
            <a:r>
              <a:rPr lang="zh-TW" altLang="en-US" sz="4500" dirty="0"/>
              <a:t>吃在地吃真食不浪費</a:t>
            </a:r>
            <a:endParaRPr lang="en-US" altLang="zh-TW" sz="4500" dirty="0"/>
          </a:p>
          <a:p>
            <a:pPr marL="198835" indent="-198835">
              <a:spcBef>
                <a:spcPts val="188"/>
              </a:spcBef>
              <a:buClr>
                <a:srgbClr val="6600CC"/>
              </a:buClr>
              <a:buSzPct val="80000"/>
              <a:buFont typeface="Wingdings" pitchFamily="2" charset="2"/>
              <a:buChar char="Ø"/>
              <a:defRPr/>
            </a:pPr>
            <a:r>
              <a:rPr lang="zh-TW" altLang="en-US" sz="4500" dirty="0"/>
              <a:t>有獎徵答</a:t>
            </a:r>
          </a:p>
        </p:txBody>
      </p:sp>
    </p:spTree>
    <p:extLst>
      <p:ext uri="{BB962C8B-B14F-4D97-AF65-F5344CB8AC3E}">
        <p14:creationId xmlns:p14="http://schemas.microsoft.com/office/powerpoint/2010/main" val="3547961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5438" y="1776729"/>
            <a:ext cx="5988685" cy="3830320"/>
            <a:chOff x="1345438" y="1776729"/>
            <a:chExt cx="5988685" cy="3830320"/>
          </a:xfrm>
        </p:grpSpPr>
        <p:sp>
          <p:nvSpPr>
            <p:cNvPr id="3" name="object 3"/>
            <p:cNvSpPr/>
            <p:nvPr/>
          </p:nvSpPr>
          <p:spPr>
            <a:xfrm>
              <a:off x="1408938" y="1840229"/>
              <a:ext cx="5861685" cy="3703320"/>
            </a:xfrm>
            <a:custGeom>
              <a:avLst/>
              <a:gdLst/>
              <a:ahLst/>
              <a:cxnLst/>
              <a:rect l="l" t="t" r="r" b="b"/>
              <a:pathLst>
                <a:path w="5861684" h="3703320">
                  <a:moveTo>
                    <a:pt x="2930652" y="0"/>
                  </a:moveTo>
                  <a:lnTo>
                    <a:pt x="2872283" y="359"/>
                  </a:lnTo>
                  <a:lnTo>
                    <a:pt x="2814191" y="1435"/>
                  </a:lnTo>
                  <a:lnTo>
                    <a:pt x="2756388" y="3219"/>
                  </a:lnTo>
                  <a:lnTo>
                    <a:pt x="2698884" y="5705"/>
                  </a:lnTo>
                  <a:lnTo>
                    <a:pt x="2641688" y="8886"/>
                  </a:lnTo>
                  <a:lnTo>
                    <a:pt x="2584813" y="12757"/>
                  </a:lnTo>
                  <a:lnTo>
                    <a:pt x="2528267" y="17309"/>
                  </a:lnTo>
                  <a:lnTo>
                    <a:pt x="2472063" y="22537"/>
                  </a:lnTo>
                  <a:lnTo>
                    <a:pt x="2416210" y="28433"/>
                  </a:lnTo>
                  <a:lnTo>
                    <a:pt x="2360719" y="34992"/>
                  </a:lnTo>
                  <a:lnTo>
                    <a:pt x="2305601" y="42205"/>
                  </a:lnTo>
                  <a:lnTo>
                    <a:pt x="2250865" y="50068"/>
                  </a:lnTo>
                  <a:lnTo>
                    <a:pt x="2196524" y="58573"/>
                  </a:lnTo>
                  <a:lnTo>
                    <a:pt x="2142586" y="67713"/>
                  </a:lnTo>
                  <a:lnTo>
                    <a:pt x="2089063" y="77481"/>
                  </a:lnTo>
                  <a:lnTo>
                    <a:pt x="2035966" y="87872"/>
                  </a:lnTo>
                  <a:lnTo>
                    <a:pt x="1983304" y="98878"/>
                  </a:lnTo>
                  <a:lnTo>
                    <a:pt x="1931088" y="110493"/>
                  </a:lnTo>
                  <a:lnTo>
                    <a:pt x="1879330" y="122710"/>
                  </a:lnTo>
                  <a:lnTo>
                    <a:pt x="1828039" y="135522"/>
                  </a:lnTo>
                  <a:lnTo>
                    <a:pt x="1777226" y="148923"/>
                  </a:lnTo>
                  <a:lnTo>
                    <a:pt x="1726902" y="162906"/>
                  </a:lnTo>
                  <a:lnTo>
                    <a:pt x="1677076" y="177464"/>
                  </a:lnTo>
                  <a:lnTo>
                    <a:pt x="1627761" y="192591"/>
                  </a:lnTo>
                  <a:lnTo>
                    <a:pt x="1578966" y="208280"/>
                  </a:lnTo>
                  <a:lnTo>
                    <a:pt x="1530701" y="224524"/>
                  </a:lnTo>
                  <a:lnTo>
                    <a:pt x="1482978" y="241317"/>
                  </a:lnTo>
                  <a:lnTo>
                    <a:pt x="1435807" y="258652"/>
                  </a:lnTo>
                  <a:lnTo>
                    <a:pt x="1389198" y="276523"/>
                  </a:lnTo>
                  <a:lnTo>
                    <a:pt x="1343162" y="294922"/>
                  </a:lnTo>
                  <a:lnTo>
                    <a:pt x="1297709" y="313843"/>
                  </a:lnTo>
                  <a:lnTo>
                    <a:pt x="1252851" y="333279"/>
                  </a:lnTo>
                  <a:lnTo>
                    <a:pt x="1208598" y="353224"/>
                  </a:lnTo>
                  <a:lnTo>
                    <a:pt x="1164959" y="373671"/>
                  </a:lnTo>
                  <a:lnTo>
                    <a:pt x="1121946" y="394614"/>
                  </a:lnTo>
                  <a:lnTo>
                    <a:pt x="1079570" y="416045"/>
                  </a:lnTo>
                  <a:lnTo>
                    <a:pt x="1037840" y="437958"/>
                  </a:lnTo>
                  <a:lnTo>
                    <a:pt x="996768" y="460347"/>
                  </a:lnTo>
                  <a:lnTo>
                    <a:pt x="956364" y="483204"/>
                  </a:lnTo>
                  <a:lnTo>
                    <a:pt x="916638" y="506523"/>
                  </a:lnTo>
                  <a:lnTo>
                    <a:pt x="877602" y="530297"/>
                  </a:lnTo>
                  <a:lnTo>
                    <a:pt x="839264" y="554520"/>
                  </a:lnTo>
                  <a:lnTo>
                    <a:pt x="801637" y="579185"/>
                  </a:lnTo>
                  <a:lnTo>
                    <a:pt x="764731" y="604286"/>
                  </a:lnTo>
                  <a:lnTo>
                    <a:pt x="728556" y="629815"/>
                  </a:lnTo>
                  <a:lnTo>
                    <a:pt x="693123" y="655766"/>
                  </a:lnTo>
                  <a:lnTo>
                    <a:pt x="658442" y="682132"/>
                  </a:lnTo>
                  <a:lnTo>
                    <a:pt x="624524" y="708907"/>
                  </a:lnTo>
                  <a:lnTo>
                    <a:pt x="591380" y="736084"/>
                  </a:lnTo>
                  <a:lnTo>
                    <a:pt x="559019" y="763656"/>
                  </a:lnTo>
                  <a:lnTo>
                    <a:pt x="527453" y="791617"/>
                  </a:lnTo>
                  <a:lnTo>
                    <a:pt x="496692" y="819960"/>
                  </a:lnTo>
                  <a:lnTo>
                    <a:pt x="466747" y="848678"/>
                  </a:lnTo>
                  <a:lnTo>
                    <a:pt x="437628" y="877765"/>
                  </a:lnTo>
                  <a:lnTo>
                    <a:pt x="409346" y="907213"/>
                  </a:lnTo>
                  <a:lnTo>
                    <a:pt x="381911" y="937017"/>
                  </a:lnTo>
                  <a:lnTo>
                    <a:pt x="355334" y="967170"/>
                  </a:lnTo>
                  <a:lnTo>
                    <a:pt x="329625" y="997665"/>
                  </a:lnTo>
                  <a:lnTo>
                    <a:pt x="304795" y="1028494"/>
                  </a:lnTo>
                  <a:lnTo>
                    <a:pt x="280855" y="1059653"/>
                  </a:lnTo>
                  <a:lnTo>
                    <a:pt x="257815" y="1091133"/>
                  </a:lnTo>
                  <a:lnTo>
                    <a:pt x="235685" y="1122929"/>
                  </a:lnTo>
                  <a:lnTo>
                    <a:pt x="214477" y="1155033"/>
                  </a:lnTo>
                  <a:lnTo>
                    <a:pt x="194200" y="1187440"/>
                  </a:lnTo>
                  <a:lnTo>
                    <a:pt x="156484" y="1253132"/>
                  </a:lnTo>
                  <a:lnTo>
                    <a:pt x="122621" y="1319951"/>
                  </a:lnTo>
                  <a:lnTo>
                    <a:pt x="92696" y="1387845"/>
                  </a:lnTo>
                  <a:lnTo>
                    <a:pt x="66794" y="1456760"/>
                  </a:lnTo>
                  <a:lnTo>
                    <a:pt x="44998" y="1526643"/>
                  </a:lnTo>
                  <a:lnTo>
                    <a:pt x="27393" y="1597440"/>
                  </a:lnTo>
                  <a:lnTo>
                    <a:pt x="14064" y="1669098"/>
                  </a:lnTo>
                  <a:lnTo>
                    <a:pt x="5094" y="1741563"/>
                  </a:lnTo>
                  <a:lnTo>
                    <a:pt x="569" y="1814783"/>
                  </a:lnTo>
                  <a:lnTo>
                    <a:pt x="0" y="1851660"/>
                  </a:lnTo>
                  <a:lnTo>
                    <a:pt x="569" y="1888536"/>
                  </a:lnTo>
                  <a:lnTo>
                    <a:pt x="5094" y="1961756"/>
                  </a:lnTo>
                  <a:lnTo>
                    <a:pt x="14064" y="2034221"/>
                  </a:lnTo>
                  <a:lnTo>
                    <a:pt x="27393" y="2105879"/>
                  </a:lnTo>
                  <a:lnTo>
                    <a:pt x="44998" y="2176676"/>
                  </a:lnTo>
                  <a:lnTo>
                    <a:pt x="66794" y="2246559"/>
                  </a:lnTo>
                  <a:lnTo>
                    <a:pt x="92696" y="2315474"/>
                  </a:lnTo>
                  <a:lnTo>
                    <a:pt x="122621" y="2383368"/>
                  </a:lnTo>
                  <a:lnTo>
                    <a:pt x="156484" y="2450187"/>
                  </a:lnTo>
                  <a:lnTo>
                    <a:pt x="194200" y="2515879"/>
                  </a:lnTo>
                  <a:lnTo>
                    <a:pt x="214477" y="2548286"/>
                  </a:lnTo>
                  <a:lnTo>
                    <a:pt x="235685" y="2580390"/>
                  </a:lnTo>
                  <a:lnTo>
                    <a:pt x="257815" y="2612186"/>
                  </a:lnTo>
                  <a:lnTo>
                    <a:pt x="280855" y="2643666"/>
                  </a:lnTo>
                  <a:lnTo>
                    <a:pt x="304795" y="2674825"/>
                  </a:lnTo>
                  <a:lnTo>
                    <a:pt x="329625" y="2705654"/>
                  </a:lnTo>
                  <a:lnTo>
                    <a:pt x="355334" y="2736149"/>
                  </a:lnTo>
                  <a:lnTo>
                    <a:pt x="381911" y="2766302"/>
                  </a:lnTo>
                  <a:lnTo>
                    <a:pt x="409346" y="2796106"/>
                  </a:lnTo>
                  <a:lnTo>
                    <a:pt x="437628" y="2825554"/>
                  </a:lnTo>
                  <a:lnTo>
                    <a:pt x="466747" y="2854641"/>
                  </a:lnTo>
                  <a:lnTo>
                    <a:pt x="496692" y="2883359"/>
                  </a:lnTo>
                  <a:lnTo>
                    <a:pt x="527453" y="2911702"/>
                  </a:lnTo>
                  <a:lnTo>
                    <a:pt x="559019" y="2939663"/>
                  </a:lnTo>
                  <a:lnTo>
                    <a:pt x="591380" y="2967235"/>
                  </a:lnTo>
                  <a:lnTo>
                    <a:pt x="624524" y="2994412"/>
                  </a:lnTo>
                  <a:lnTo>
                    <a:pt x="658442" y="3021187"/>
                  </a:lnTo>
                  <a:lnTo>
                    <a:pt x="693123" y="3047553"/>
                  </a:lnTo>
                  <a:lnTo>
                    <a:pt x="728556" y="3073504"/>
                  </a:lnTo>
                  <a:lnTo>
                    <a:pt x="764731" y="3099033"/>
                  </a:lnTo>
                  <a:lnTo>
                    <a:pt x="801637" y="3124134"/>
                  </a:lnTo>
                  <a:lnTo>
                    <a:pt x="839264" y="3148799"/>
                  </a:lnTo>
                  <a:lnTo>
                    <a:pt x="877602" y="3173022"/>
                  </a:lnTo>
                  <a:lnTo>
                    <a:pt x="916638" y="3196796"/>
                  </a:lnTo>
                  <a:lnTo>
                    <a:pt x="956364" y="3220115"/>
                  </a:lnTo>
                  <a:lnTo>
                    <a:pt x="996768" y="3242972"/>
                  </a:lnTo>
                  <a:lnTo>
                    <a:pt x="1037840" y="3265361"/>
                  </a:lnTo>
                  <a:lnTo>
                    <a:pt x="1079570" y="3287274"/>
                  </a:lnTo>
                  <a:lnTo>
                    <a:pt x="1121946" y="3308705"/>
                  </a:lnTo>
                  <a:lnTo>
                    <a:pt x="1164959" y="3329648"/>
                  </a:lnTo>
                  <a:lnTo>
                    <a:pt x="1208598" y="3350095"/>
                  </a:lnTo>
                  <a:lnTo>
                    <a:pt x="1252851" y="3370040"/>
                  </a:lnTo>
                  <a:lnTo>
                    <a:pt x="1297709" y="3389476"/>
                  </a:lnTo>
                  <a:lnTo>
                    <a:pt x="1343162" y="3408397"/>
                  </a:lnTo>
                  <a:lnTo>
                    <a:pt x="1389198" y="3426796"/>
                  </a:lnTo>
                  <a:lnTo>
                    <a:pt x="1435807" y="3444667"/>
                  </a:lnTo>
                  <a:lnTo>
                    <a:pt x="1482978" y="3462002"/>
                  </a:lnTo>
                  <a:lnTo>
                    <a:pt x="1530701" y="3478795"/>
                  </a:lnTo>
                  <a:lnTo>
                    <a:pt x="1578966" y="3495039"/>
                  </a:lnTo>
                  <a:lnTo>
                    <a:pt x="1627761" y="3510728"/>
                  </a:lnTo>
                  <a:lnTo>
                    <a:pt x="1677076" y="3525855"/>
                  </a:lnTo>
                  <a:lnTo>
                    <a:pt x="1726902" y="3540413"/>
                  </a:lnTo>
                  <a:lnTo>
                    <a:pt x="1777226" y="3554396"/>
                  </a:lnTo>
                  <a:lnTo>
                    <a:pt x="1828039" y="3567797"/>
                  </a:lnTo>
                  <a:lnTo>
                    <a:pt x="1879330" y="3580609"/>
                  </a:lnTo>
                  <a:lnTo>
                    <a:pt x="1931088" y="3592826"/>
                  </a:lnTo>
                  <a:lnTo>
                    <a:pt x="1983304" y="3604441"/>
                  </a:lnTo>
                  <a:lnTo>
                    <a:pt x="2035966" y="3615447"/>
                  </a:lnTo>
                  <a:lnTo>
                    <a:pt x="2089063" y="3625838"/>
                  </a:lnTo>
                  <a:lnTo>
                    <a:pt x="2142586" y="3635606"/>
                  </a:lnTo>
                  <a:lnTo>
                    <a:pt x="2196524" y="3644746"/>
                  </a:lnTo>
                  <a:lnTo>
                    <a:pt x="2250865" y="3653251"/>
                  </a:lnTo>
                  <a:lnTo>
                    <a:pt x="2305601" y="3661114"/>
                  </a:lnTo>
                  <a:lnTo>
                    <a:pt x="2360719" y="3668327"/>
                  </a:lnTo>
                  <a:lnTo>
                    <a:pt x="2416210" y="3674886"/>
                  </a:lnTo>
                  <a:lnTo>
                    <a:pt x="2472063" y="3680782"/>
                  </a:lnTo>
                  <a:lnTo>
                    <a:pt x="2528267" y="3686010"/>
                  </a:lnTo>
                  <a:lnTo>
                    <a:pt x="2584813" y="3690562"/>
                  </a:lnTo>
                  <a:lnTo>
                    <a:pt x="2641688" y="3694433"/>
                  </a:lnTo>
                  <a:lnTo>
                    <a:pt x="2698884" y="3697614"/>
                  </a:lnTo>
                  <a:lnTo>
                    <a:pt x="2756388" y="3700100"/>
                  </a:lnTo>
                  <a:lnTo>
                    <a:pt x="2814191" y="3701884"/>
                  </a:lnTo>
                  <a:lnTo>
                    <a:pt x="2872283" y="3702960"/>
                  </a:lnTo>
                  <a:lnTo>
                    <a:pt x="2930652" y="3703320"/>
                  </a:lnTo>
                  <a:lnTo>
                    <a:pt x="2989020" y="3702960"/>
                  </a:lnTo>
                  <a:lnTo>
                    <a:pt x="3047112" y="3701884"/>
                  </a:lnTo>
                  <a:lnTo>
                    <a:pt x="3104915" y="3700100"/>
                  </a:lnTo>
                  <a:lnTo>
                    <a:pt x="3162419" y="3697614"/>
                  </a:lnTo>
                  <a:lnTo>
                    <a:pt x="3219615" y="3694433"/>
                  </a:lnTo>
                  <a:lnTo>
                    <a:pt x="3276490" y="3690562"/>
                  </a:lnTo>
                  <a:lnTo>
                    <a:pt x="3333036" y="3686010"/>
                  </a:lnTo>
                  <a:lnTo>
                    <a:pt x="3389240" y="3680782"/>
                  </a:lnTo>
                  <a:lnTo>
                    <a:pt x="3445093" y="3674886"/>
                  </a:lnTo>
                  <a:lnTo>
                    <a:pt x="3500584" y="3668327"/>
                  </a:lnTo>
                  <a:lnTo>
                    <a:pt x="3555702" y="3661114"/>
                  </a:lnTo>
                  <a:lnTo>
                    <a:pt x="3610438" y="3653251"/>
                  </a:lnTo>
                  <a:lnTo>
                    <a:pt x="3664779" y="3644746"/>
                  </a:lnTo>
                  <a:lnTo>
                    <a:pt x="3718717" y="3635606"/>
                  </a:lnTo>
                  <a:lnTo>
                    <a:pt x="3772240" y="3625838"/>
                  </a:lnTo>
                  <a:lnTo>
                    <a:pt x="3825337" y="3615447"/>
                  </a:lnTo>
                  <a:lnTo>
                    <a:pt x="3877999" y="3604441"/>
                  </a:lnTo>
                  <a:lnTo>
                    <a:pt x="3930215" y="3592826"/>
                  </a:lnTo>
                  <a:lnTo>
                    <a:pt x="3981973" y="3580609"/>
                  </a:lnTo>
                  <a:lnTo>
                    <a:pt x="4033264" y="3567797"/>
                  </a:lnTo>
                  <a:lnTo>
                    <a:pt x="4084077" y="3554396"/>
                  </a:lnTo>
                  <a:lnTo>
                    <a:pt x="4134401" y="3540413"/>
                  </a:lnTo>
                  <a:lnTo>
                    <a:pt x="4184227" y="3525855"/>
                  </a:lnTo>
                  <a:lnTo>
                    <a:pt x="4233542" y="3510728"/>
                  </a:lnTo>
                  <a:lnTo>
                    <a:pt x="4282337" y="3495039"/>
                  </a:lnTo>
                  <a:lnTo>
                    <a:pt x="4330602" y="3478795"/>
                  </a:lnTo>
                  <a:lnTo>
                    <a:pt x="4378325" y="3462002"/>
                  </a:lnTo>
                  <a:lnTo>
                    <a:pt x="4425496" y="3444667"/>
                  </a:lnTo>
                  <a:lnTo>
                    <a:pt x="4472105" y="3426796"/>
                  </a:lnTo>
                  <a:lnTo>
                    <a:pt x="4518141" y="3408397"/>
                  </a:lnTo>
                  <a:lnTo>
                    <a:pt x="4563594" y="3389476"/>
                  </a:lnTo>
                  <a:lnTo>
                    <a:pt x="4608452" y="3370040"/>
                  </a:lnTo>
                  <a:lnTo>
                    <a:pt x="4652705" y="3350095"/>
                  </a:lnTo>
                  <a:lnTo>
                    <a:pt x="4696344" y="3329648"/>
                  </a:lnTo>
                  <a:lnTo>
                    <a:pt x="4739357" y="3308705"/>
                  </a:lnTo>
                  <a:lnTo>
                    <a:pt x="4781733" y="3287274"/>
                  </a:lnTo>
                  <a:lnTo>
                    <a:pt x="4823463" y="3265361"/>
                  </a:lnTo>
                  <a:lnTo>
                    <a:pt x="4864535" y="3242972"/>
                  </a:lnTo>
                  <a:lnTo>
                    <a:pt x="4904939" y="3220115"/>
                  </a:lnTo>
                  <a:lnTo>
                    <a:pt x="4944665" y="3196796"/>
                  </a:lnTo>
                  <a:lnTo>
                    <a:pt x="4983701" y="3173022"/>
                  </a:lnTo>
                  <a:lnTo>
                    <a:pt x="5022039" y="3148799"/>
                  </a:lnTo>
                  <a:lnTo>
                    <a:pt x="5059666" y="3124134"/>
                  </a:lnTo>
                  <a:lnTo>
                    <a:pt x="5096572" y="3099033"/>
                  </a:lnTo>
                  <a:lnTo>
                    <a:pt x="5132747" y="3073504"/>
                  </a:lnTo>
                  <a:lnTo>
                    <a:pt x="5168180" y="3047553"/>
                  </a:lnTo>
                  <a:lnTo>
                    <a:pt x="5202861" y="3021187"/>
                  </a:lnTo>
                  <a:lnTo>
                    <a:pt x="5236779" y="2994412"/>
                  </a:lnTo>
                  <a:lnTo>
                    <a:pt x="5269923" y="2967235"/>
                  </a:lnTo>
                  <a:lnTo>
                    <a:pt x="5302284" y="2939663"/>
                  </a:lnTo>
                  <a:lnTo>
                    <a:pt x="5333850" y="2911702"/>
                  </a:lnTo>
                  <a:lnTo>
                    <a:pt x="5364611" y="2883359"/>
                  </a:lnTo>
                  <a:lnTo>
                    <a:pt x="5394556" y="2854641"/>
                  </a:lnTo>
                  <a:lnTo>
                    <a:pt x="5423675" y="2825554"/>
                  </a:lnTo>
                  <a:lnTo>
                    <a:pt x="5451957" y="2796106"/>
                  </a:lnTo>
                  <a:lnTo>
                    <a:pt x="5479392" y="2766302"/>
                  </a:lnTo>
                  <a:lnTo>
                    <a:pt x="5505969" y="2736149"/>
                  </a:lnTo>
                  <a:lnTo>
                    <a:pt x="5531678" y="2705654"/>
                  </a:lnTo>
                  <a:lnTo>
                    <a:pt x="5556508" y="2674825"/>
                  </a:lnTo>
                  <a:lnTo>
                    <a:pt x="5580448" y="2643666"/>
                  </a:lnTo>
                  <a:lnTo>
                    <a:pt x="5603488" y="2612186"/>
                  </a:lnTo>
                  <a:lnTo>
                    <a:pt x="5625618" y="2580390"/>
                  </a:lnTo>
                  <a:lnTo>
                    <a:pt x="5646826" y="2548286"/>
                  </a:lnTo>
                  <a:lnTo>
                    <a:pt x="5667103" y="2515879"/>
                  </a:lnTo>
                  <a:lnTo>
                    <a:pt x="5704819" y="2450187"/>
                  </a:lnTo>
                  <a:lnTo>
                    <a:pt x="5738682" y="2383368"/>
                  </a:lnTo>
                  <a:lnTo>
                    <a:pt x="5768607" y="2315474"/>
                  </a:lnTo>
                  <a:lnTo>
                    <a:pt x="5794509" y="2246559"/>
                  </a:lnTo>
                  <a:lnTo>
                    <a:pt x="5816305" y="2176676"/>
                  </a:lnTo>
                  <a:lnTo>
                    <a:pt x="5833910" y="2105879"/>
                  </a:lnTo>
                  <a:lnTo>
                    <a:pt x="5847239" y="2034221"/>
                  </a:lnTo>
                  <a:lnTo>
                    <a:pt x="5856209" y="1961756"/>
                  </a:lnTo>
                  <a:lnTo>
                    <a:pt x="5860734" y="1888536"/>
                  </a:lnTo>
                  <a:lnTo>
                    <a:pt x="5861304" y="1851660"/>
                  </a:lnTo>
                  <a:lnTo>
                    <a:pt x="5860734" y="1814783"/>
                  </a:lnTo>
                  <a:lnTo>
                    <a:pt x="5856209" y="1741563"/>
                  </a:lnTo>
                  <a:lnTo>
                    <a:pt x="5847239" y="1669098"/>
                  </a:lnTo>
                  <a:lnTo>
                    <a:pt x="5833910" y="1597440"/>
                  </a:lnTo>
                  <a:lnTo>
                    <a:pt x="5816305" y="1526643"/>
                  </a:lnTo>
                  <a:lnTo>
                    <a:pt x="5794509" y="1456760"/>
                  </a:lnTo>
                  <a:lnTo>
                    <a:pt x="5768607" y="1387845"/>
                  </a:lnTo>
                  <a:lnTo>
                    <a:pt x="5738682" y="1319951"/>
                  </a:lnTo>
                  <a:lnTo>
                    <a:pt x="5704819" y="1253132"/>
                  </a:lnTo>
                  <a:lnTo>
                    <a:pt x="5667103" y="1187440"/>
                  </a:lnTo>
                  <a:lnTo>
                    <a:pt x="5646826" y="1155033"/>
                  </a:lnTo>
                  <a:lnTo>
                    <a:pt x="5625618" y="1122929"/>
                  </a:lnTo>
                  <a:lnTo>
                    <a:pt x="5603488" y="1091133"/>
                  </a:lnTo>
                  <a:lnTo>
                    <a:pt x="5580448" y="1059653"/>
                  </a:lnTo>
                  <a:lnTo>
                    <a:pt x="5556508" y="1028494"/>
                  </a:lnTo>
                  <a:lnTo>
                    <a:pt x="5531678" y="997665"/>
                  </a:lnTo>
                  <a:lnTo>
                    <a:pt x="5505969" y="967170"/>
                  </a:lnTo>
                  <a:lnTo>
                    <a:pt x="5479392" y="937017"/>
                  </a:lnTo>
                  <a:lnTo>
                    <a:pt x="5451957" y="907213"/>
                  </a:lnTo>
                  <a:lnTo>
                    <a:pt x="5423675" y="877765"/>
                  </a:lnTo>
                  <a:lnTo>
                    <a:pt x="5394556" y="848678"/>
                  </a:lnTo>
                  <a:lnTo>
                    <a:pt x="5364611" y="819960"/>
                  </a:lnTo>
                  <a:lnTo>
                    <a:pt x="5333850" y="791617"/>
                  </a:lnTo>
                  <a:lnTo>
                    <a:pt x="5302284" y="763656"/>
                  </a:lnTo>
                  <a:lnTo>
                    <a:pt x="5269923" y="736084"/>
                  </a:lnTo>
                  <a:lnTo>
                    <a:pt x="5236779" y="708907"/>
                  </a:lnTo>
                  <a:lnTo>
                    <a:pt x="5202861" y="682132"/>
                  </a:lnTo>
                  <a:lnTo>
                    <a:pt x="5168180" y="655766"/>
                  </a:lnTo>
                  <a:lnTo>
                    <a:pt x="5132747" y="629815"/>
                  </a:lnTo>
                  <a:lnTo>
                    <a:pt x="5096572" y="604286"/>
                  </a:lnTo>
                  <a:lnTo>
                    <a:pt x="5059666" y="579185"/>
                  </a:lnTo>
                  <a:lnTo>
                    <a:pt x="5022039" y="554520"/>
                  </a:lnTo>
                  <a:lnTo>
                    <a:pt x="4983701" y="530297"/>
                  </a:lnTo>
                  <a:lnTo>
                    <a:pt x="4944665" y="506523"/>
                  </a:lnTo>
                  <a:lnTo>
                    <a:pt x="4904939" y="483204"/>
                  </a:lnTo>
                  <a:lnTo>
                    <a:pt x="4864535" y="460347"/>
                  </a:lnTo>
                  <a:lnTo>
                    <a:pt x="4823463" y="437958"/>
                  </a:lnTo>
                  <a:lnTo>
                    <a:pt x="4781733" y="416045"/>
                  </a:lnTo>
                  <a:lnTo>
                    <a:pt x="4739357" y="394614"/>
                  </a:lnTo>
                  <a:lnTo>
                    <a:pt x="4696344" y="373671"/>
                  </a:lnTo>
                  <a:lnTo>
                    <a:pt x="4652705" y="353224"/>
                  </a:lnTo>
                  <a:lnTo>
                    <a:pt x="4608452" y="333279"/>
                  </a:lnTo>
                  <a:lnTo>
                    <a:pt x="4563594" y="313843"/>
                  </a:lnTo>
                  <a:lnTo>
                    <a:pt x="4518141" y="294922"/>
                  </a:lnTo>
                  <a:lnTo>
                    <a:pt x="4472105" y="276523"/>
                  </a:lnTo>
                  <a:lnTo>
                    <a:pt x="4425496" y="258652"/>
                  </a:lnTo>
                  <a:lnTo>
                    <a:pt x="4378325" y="241317"/>
                  </a:lnTo>
                  <a:lnTo>
                    <a:pt x="4330602" y="224524"/>
                  </a:lnTo>
                  <a:lnTo>
                    <a:pt x="4282337" y="208280"/>
                  </a:lnTo>
                  <a:lnTo>
                    <a:pt x="4233542" y="192591"/>
                  </a:lnTo>
                  <a:lnTo>
                    <a:pt x="4184227" y="177464"/>
                  </a:lnTo>
                  <a:lnTo>
                    <a:pt x="4134401" y="162906"/>
                  </a:lnTo>
                  <a:lnTo>
                    <a:pt x="4084077" y="148923"/>
                  </a:lnTo>
                  <a:lnTo>
                    <a:pt x="4033264" y="135522"/>
                  </a:lnTo>
                  <a:lnTo>
                    <a:pt x="3981973" y="122710"/>
                  </a:lnTo>
                  <a:lnTo>
                    <a:pt x="3930215" y="110493"/>
                  </a:lnTo>
                  <a:lnTo>
                    <a:pt x="3877999" y="98878"/>
                  </a:lnTo>
                  <a:lnTo>
                    <a:pt x="3825337" y="87872"/>
                  </a:lnTo>
                  <a:lnTo>
                    <a:pt x="3772240" y="77481"/>
                  </a:lnTo>
                  <a:lnTo>
                    <a:pt x="3718717" y="67713"/>
                  </a:lnTo>
                  <a:lnTo>
                    <a:pt x="3664779" y="58573"/>
                  </a:lnTo>
                  <a:lnTo>
                    <a:pt x="3610438" y="50068"/>
                  </a:lnTo>
                  <a:lnTo>
                    <a:pt x="3555702" y="42205"/>
                  </a:lnTo>
                  <a:lnTo>
                    <a:pt x="3500584" y="34992"/>
                  </a:lnTo>
                  <a:lnTo>
                    <a:pt x="3445093" y="28433"/>
                  </a:lnTo>
                  <a:lnTo>
                    <a:pt x="3389240" y="22537"/>
                  </a:lnTo>
                  <a:lnTo>
                    <a:pt x="3333036" y="17309"/>
                  </a:lnTo>
                  <a:lnTo>
                    <a:pt x="3276490" y="12757"/>
                  </a:lnTo>
                  <a:lnTo>
                    <a:pt x="3219615" y="8886"/>
                  </a:lnTo>
                  <a:lnTo>
                    <a:pt x="3162419" y="5705"/>
                  </a:lnTo>
                  <a:lnTo>
                    <a:pt x="3104915" y="3219"/>
                  </a:lnTo>
                  <a:lnTo>
                    <a:pt x="3047112" y="1435"/>
                  </a:lnTo>
                  <a:lnTo>
                    <a:pt x="2989020" y="359"/>
                  </a:lnTo>
                  <a:lnTo>
                    <a:pt x="2930652" y="0"/>
                  </a:lnTo>
                  <a:close/>
                </a:path>
              </a:pathLst>
            </a:custGeom>
            <a:solidFill>
              <a:srgbClr val="9BC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08938" y="1840229"/>
              <a:ext cx="5861685" cy="3703320"/>
            </a:xfrm>
            <a:custGeom>
              <a:avLst/>
              <a:gdLst/>
              <a:ahLst/>
              <a:cxnLst/>
              <a:rect l="l" t="t" r="r" b="b"/>
              <a:pathLst>
                <a:path w="5861684" h="3703320">
                  <a:moveTo>
                    <a:pt x="0" y="1851660"/>
                  </a:moveTo>
                  <a:lnTo>
                    <a:pt x="2271" y="1778082"/>
                  </a:lnTo>
                  <a:lnTo>
                    <a:pt x="9029" y="1705233"/>
                  </a:lnTo>
                  <a:lnTo>
                    <a:pt x="20189" y="1633164"/>
                  </a:lnTo>
                  <a:lnTo>
                    <a:pt x="35666" y="1561930"/>
                  </a:lnTo>
                  <a:lnTo>
                    <a:pt x="55377" y="1491584"/>
                  </a:lnTo>
                  <a:lnTo>
                    <a:pt x="79237" y="1422178"/>
                  </a:lnTo>
                  <a:lnTo>
                    <a:pt x="107161" y="1353767"/>
                  </a:lnTo>
                  <a:lnTo>
                    <a:pt x="139065" y="1286404"/>
                  </a:lnTo>
                  <a:lnTo>
                    <a:pt x="174865" y="1220141"/>
                  </a:lnTo>
                  <a:lnTo>
                    <a:pt x="214477" y="1155033"/>
                  </a:lnTo>
                  <a:lnTo>
                    <a:pt x="235685" y="1122929"/>
                  </a:lnTo>
                  <a:lnTo>
                    <a:pt x="257815" y="1091133"/>
                  </a:lnTo>
                  <a:lnTo>
                    <a:pt x="280855" y="1059653"/>
                  </a:lnTo>
                  <a:lnTo>
                    <a:pt x="304795" y="1028494"/>
                  </a:lnTo>
                  <a:lnTo>
                    <a:pt x="329625" y="997665"/>
                  </a:lnTo>
                  <a:lnTo>
                    <a:pt x="355334" y="967170"/>
                  </a:lnTo>
                  <a:lnTo>
                    <a:pt x="381911" y="937017"/>
                  </a:lnTo>
                  <a:lnTo>
                    <a:pt x="409346" y="907213"/>
                  </a:lnTo>
                  <a:lnTo>
                    <a:pt x="437628" y="877765"/>
                  </a:lnTo>
                  <a:lnTo>
                    <a:pt x="466747" y="848678"/>
                  </a:lnTo>
                  <a:lnTo>
                    <a:pt x="496692" y="819960"/>
                  </a:lnTo>
                  <a:lnTo>
                    <a:pt x="527453" y="791617"/>
                  </a:lnTo>
                  <a:lnTo>
                    <a:pt x="559019" y="763656"/>
                  </a:lnTo>
                  <a:lnTo>
                    <a:pt x="591380" y="736084"/>
                  </a:lnTo>
                  <a:lnTo>
                    <a:pt x="624524" y="708907"/>
                  </a:lnTo>
                  <a:lnTo>
                    <a:pt x="658442" y="682132"/>
                  </a:lnTo>
                  <a:lnTo>
                    <a:pt x="693123" y="655766"/>
                  </a:lnTo>
                  <a:lnTo>
                    <a:pt x="728556" y="629815"/>
                  </a:lnTo>
                  <a:lnTo>
                    <a:pt x="764731" y="604286"/>
                  </a:lnTo>
                  <a:lnTo>
                    <a:pt x="801637" y="579185"/>
                  </a:lnTo>
                  <a:lnTo>
                    <a:pt x="839264" y="554520"/>
                  </a:lnTo>
                  <a:lnTo>
                    <a:pt x="877602" y="530297"/>
                  </a:lnTo>
                  <a:lnTo>
                    <a:pt x="916638" y="506523"/>
                  </a:lnTo>
                  <a:lnTo>
                    <a:pt x="956364" y="483204"/>
                  </a:lnTo>
                  <a:lnTo>
                    <a:pt x="996768" y="460347"/>
                  </a:lnTo>
                  <a:lnTo>
                    <a:pt x="1037840" y="437958"/>
                  </a:lnTo>
                  <a:lnTo>
                    <a:pt x="1079570" y="416045"/>
                  </a:lnTo>
                  <a:lnTo>
                    <a:pt x="1121946" y="394614"/>
                  </a:lnTo>
                  <a:lnTo>
                    <a:pt x="1164959" y="373671"/>
                  </a:lnTo>
                  <a:lnTo>
                    <a:pt x="1208598" y="353224"/>
                  </a:lnTo>
                  <a:lnTo>
                    <a:pt x="1252851" y="333279"/>
                  </a:lnTo>
                  <a:lnTo>
                    <a:pt x="1297709" y="313843"/>
                  </a:lnTo>
                  <a:lnTo>
                    <a:pt x="1343162" y="294922"/>
                  </a:lnTo>
                  <a:lnTo>
                    <a:pt x="1389198" y="276523"/>
                  </a:lnTo>
                  <a:lnTo>
                    <a:pt x="1435807" y="258652"/>
                  </a:lnTo>
                  <a:lnTo>
                    <a:pt x="1482978" y="241317"/>
                  </a:lnTo>
                  <a:lnTo>
                    <a:pt x="1530701" y="224524"/>
                  </a:lnTo>
                  <a:lnTo>
                    <a:pt x="1578966" y="208280"/>
                  </a:lnTo>
                  <a:lnTo>
                    <a:pt x="1627761" y="192591"/>
                  </a:lnTo>
                  <a:lnTo>
                    <a:pt x="1677076" y="177464"/>
                  </a:lnTo>
                  <a:lnTo>
                    <a:pt x="1726902" y="162906"/>
                  </a:lnTo>
                  <a:lnTo>
                    <a:pt x="1777226" y="148923"/>
                  </a:lnTo>
                  <a:lnTo>
                    <a:pt x="1828039" y="135522"/>
                  </a:lnTo>
                  <a:lnTo>
                    <a:pt x="1879330" y="122710"/>
                  </a:lnTo>
                  <a:lnTo>
                    <a:pt x="1931088" y="110493"/>
                  </a:lnTo>
                  <a:lnTo>
                    <a:pt x="1983304" y="98878"/>
                  </a:lnTo>
                  <a:lnTo>
                    <a:pt x="2035966" y="87872"/>
                  </a:lnTo>
                  <a:lnTo>
                    <a:pt x="2089063" y="77481"/>
                  </a:lnTo>
                  <a:lnTo>
                    <a:pt x="2142586" y="67713"/>
                  </a:lnTo>
                  <a:lnTo>
                    <a:pt x="2196524" y="58573"/>
                  </a:lnTo>
                  <a:lnTo>
                    <a:pt x="2250865" y="50068"/>
                  </a:lnTo>
                  <a:lnTo>
                    <a:pt x="2305601" y="42205"/>
                  </a:lnTo>
                  <a:lnTo>
                    <a:pt x="2360719" y="34992"/>
                  </a:lnTo>
                  <a:lnTo>
                    <a:pt x="2416210" y="28433"/>
                  </a:lnTo>
                  <a:lnTo>
                    <a:pt x="2472063" y="22537"/>
                  </a:lnTo>
                  <a:lnTo>
                    <a:pt x="2528267" y="17309"/>
                  </a:lnTo>
                  <a:lnTo>
                    <a:pt x="2584813" y="12757"/>
                  </a:lnTo>
                  <a:lnTo>
                    <a:pt x="2641688" y="8886"/>
                  </a:lnTo>
                  <a:lnTo>
                    <a:pt x="2698884" y="5705"/>
                  </a:lnTo>
                  <a:lnTo>
                    <a:pt x="2756388" y="3219"/>
                  </a:lnTo>
                  <a:lnTo>
                    <a:pt x="2814191" y="1435"/>
                  </a:lnTo>
                  <a:lnTo>
                    <a:pt x="2872283" y="359"/>
                  </a:lnTo>
                  <a:lnTo>
                    <a:pt x="2930652" y="0"/>
                  </a:lnTo>
                  <a:lnTo>
                    <a:pt x="2989020" y="359"/>
                  </a:lnTo>
                  <a:lnTo>
                    <a:pt x="3047112" y="1435"/>
                  </a:lnTo>
                  <a:lnTo>
                    <a:pt x="3104915" y="3219"/>
                  </a:lnTo>
                  <a:lnTo>
                    <a:pt x="3162419" y="5705"/>
                  </a:lnTo>
                  <a:lnTo>
                    <a:pt x="3219615" y="8886"/>
                  </a:lnTo>
                  <a:lnTo>
                    <a:pt x="3276490" y="12757"/>
                  </a:lnTo>
                  <a:lnTo>
                    <a:pt x="3333036" y="17309"/>
                  </a:lnTo>
                  <a:lnTo>
                    <a:pt x="3389240" y="22537"/>
                  </a:lnTo>
                  <a:lnTo>
                    <a:pt x="3445093" y="28433"/>
                  </a:lnTo>
                  <a:lnTo>
                    <a:pt x="3500584" y="34992"/>
                  </a:lnTo>
                  <a:lnTo>
                    <a:pt x="3555702" y="42205"/>
                  </a:lnTo>
                  <a:lnTo>
                    <a:pt x="3610438" y="50068"/>
                  </a:lnTo>
                  <a:lnTo>
                    <a:pt x="3664779" y="58573"/>
                  </a:lnTo>
                  <a:lnTo>
                    <a:pt x="3718717" y="67713"/>
                  </a:lnTo>
                  <a:lnTo>
                    <a:pt x="3772240" y="77481"/>
                  </a:lnTo>
                  <a:lnTo>
                    <a:pt x="3825337" y="87872"/>
                  </a:lnTo>
                  <a:lnTo>
                    <a:pt x="3877999" y="98878"/>
                  </a:lnTo>
                  <a:lnTo>
                    <a:pt x="3930215" y="110493"/>
                  </a:lnTo>
                  <a:lnTo>
                    <a:pt x="3981973" y="122710"/>
                  </a:lnTo>
                  <a:lnTo>
                    <a:pt x="4033264" y="135522"/>
                  </a:lnTo>
                  <a:lnTo>
                    <a:pt x="4084077" y="148923"/>
                  </a:lnTo>
                  <a:lnTo>
                    <a:pt x="4134401" y="162906"/>
                  </a:lnTo>
                  <a:lnTo>
                    <a:pt x="4184227" y="177464"/>
                  </a:lnTo>
                  <a:lnTo>
                    <a:pt x="4233542" y="192591"/>
                  </a:lnTo>
                  <a:lnTo>
                    <a:pt x="4282337" y="208280"/>
                  </a:lnTo>
                  <a:lnTo>
                    <a:pt x="4330602" y="224524"/>
                  </a:lnTo>
                  <a:lnTo>
                    <a:pt x="4378325" y="241317"/>
                  </a:lnTo>
                  <a:lnTo>
                    <a:pt x="4425496" y="258652"/>
                  </a:lnTo>
                  <a:lnTo>
                    <a:pt x="4472105" y="276523"/>
                  </a:lnTo>
                  <a:lnTo>
                    <a:pt x="4518141" y="294922"/>
                  </a:lnTo>
                  <a:lnTo>
                    <a:pt x="4563594" y="313843"/>
                  </a:lnTo>
                  <a:lnTo>
                    <a:pt x="4608452" y="333279"/>
                  </a:lnTo>
                  <a:lnTo>
                    <a:pt x="4652705" y="353224"/>
                  </a:lnTo>
                  <a:lnTo>
                    <a:pt x="4696344" y="373671"/>
                  </a:lnTo>
                  <a:lnTo>
                    <a:pt x="4739357" y="394614"/>
                  </a:lnTo>
                  <a:lnTo>
                    <a:pt x="4781733" y="416045"/>
                  </a:lnTo>
                  <a:lnTo>
                    <a:pt x="4823463" y="437958"/>
                  </a:lnTo>
                  <a:lnTo>
                    <a:pt x="4864535" y="460347"/>
                  </a:lnTo>
                  <a:lnTo>
                    <a:pt x="4904939" y="483204"/>
                  </a:lnTo>
                  <a:lnTo>
                    <a:pt x="4944665" y="506523"/>
                  </a:lnTo>
                  <a:lnTo>
                    <a:pt x="4983701" y="530297"/>
                  </a:lnTo>
                  <a:lnTo>
                    <a:pt x="5022039" y="554520"/>
                  </a:lnTo>
                  <a:lnTo>
                    <a:pt x="5059666" y="579185"/>
                  </a:lnTo>
                  <a:lnTo>
                    <a:pt x="5096572" y="604286"/>
                  </a:lnTo>
                  <a:lnTo>
                    <a:pt x="5132747" y="629815"/>
                  </a:lnTo>
                  <a:lnTo>
                    <a:pt x="5168180" y="655766"/>
                  </a:lnTo>
                  <a:lnTo>
                    <a:pt x="5202861" y="682132"/>
                  </a:lnTo>
                  <a:lnTo>
                    <a:pt x="5236779" y="708907"/>
                  </a:lnTo>
                  <a:lnTo>
                    <a:pt x="5269923" y="736084"/>
                  </a:lnTo>
                  <a:lnTo>
                    <a:pt x="5302284" y="763656"/>
                  </a:lnTo>
                  <a:lnTo>
                    <a:pt x="5333850" y="791617"/>
                  </a:lnTo>
                  <a:lnTo>
                    <a:pt x="5364611" y="819960"/>
                  </a:lnTo>
                  <a:lnTo>
                    <a:pt x="5394556" y="848678"/>
                  </a:lnTo>
                  <a:lnTo>
                    <a:pt x="5423675" y="877765"/>
                  </a:lnTo>
                  <a:lnTo>
                    <a:pt x="5451957" y="907213"/>
                  </a:lnTo>
                  <a:lnTo>
                    <a:pt x="5479392" y="937017"/>
                  </a:lnTo>
                  <a:lnTo>
                    <a:pt x="5505969" y="967170"/>
                  </a:lnTo>
                  <a:lnTo>
                    <a:pt x="5531678" y="997665"/>
                  </a:lnTo>
                  <a:lnTo>
                    <a:pt x="5556508" y="1028494"/>
                  </a:lnTo>
                  <a:lnTo>
                    <a:pt x="5580448" y="1059653"/>
                  </a:lnTo>
                  <a:lnTo>
                    <a:pt x="5603488" y="1091133"/>
                  </a:lnTo>
                  <a:lnTo>
                    <a:pt x="5625618" y="1122929"/>
                  </a:lnTo>
                  <a:lnTo>
                    <a:pt x="5646826" y="1155033"/>
                  </a:lnTo>
                  <a:lnTo>
                    <a:pt x="5667103" y="1187440"/>
                  </a:lnTo>
                  <a:lnTo>
                    <a:pt x="5704819" y="1253132"/>
                  </a:lnTo>
                  <a:lnTo>
                    <a:pt x="5738682" y="1319951"/>
                  </a:lnTo>
                  <a:lnTo>
                    <a:pt x="5768607" y="1387845"/>
                  </a:lnTo>
                  <a:lnTo>
                    <a:pt x="5794509" y="1456760"/>
                  </a:lnTo>
                  <a:lnTo>
                    <a:pt x="5816305" y="1526643"/>
                  </a:lnTo>
                  <a:lnTo>
                    <a:pt x="5833910" y="1597440"/>
                  </a:lnTo>
                  <a:lnTo>
                    <a:pt x="5847239" y="1669098"/>
                  </a:lnTo>
                  <a:lnTo>
                    <a:pt x="5856209" y="1741563"/>
                  </a:lnTo>
                  <a:lnTo>
                    <a:pt x="5860734" y="1814783"/>
                  </a:lnTo>
                  <a:lnTo>
                    <a:pt x="5861304" y="1851660"/>
                  </a:lnTo>
                  <a:lnTo>
                    <a:pt x="5860734" y="1888536"/>
                  </a:lnTo>
                  <a:lnTo>
                    <a:pt x="5856209" y="1961756"/>
                  </a:lnTo>
                  <a:lnTo>
                    <a:pt x="5847239" y="2034221"/>
                  </a:lnTo>
                  <a:lnTo>
                    <a:pt x="5833910" y="2105879"/>
                  </a:lnTo>
                  <a:lnTo>
                    <a:pt x="5816305" y="2176676"/>
                  </a:lnTo>
                  <a:lnTo>
                    <a:pt x="5794509" y="2246559"/>
                  </a:lnTo>
                  <a:lnTo>
                    <a:pt x="5768607" y="2315474"/>
                  </a:lnTo>
                  <a:lnTo>
                    <a:pt x="5738682" y="2383368"/>
                  </a:lnTo>
                  <a:lnTo>
                    <a:pt x="5704819" y="2450187"/>
                  </a:lnTo>
                  <a:lnTo>
                    <a:pt x="5667103" y="2515879"/>
                  </a:lnTo>
                  <a:lnTo>
                    <a:pt x="5646826" y="2548286"/>
                  </a:lnTo>
                  <a:lnTo>
                    <a:pt x="5625618" y="2580390"/>
                  </a:lnTo>
                  <a:lnTo>
                    <a:pt x="5603488" y="2612186"/>
                  </a:lnTo>
                  <a:lnTo>
                    <a:pt x="5580448" y="2643666"/>
                  </a:lnTo>
                  <a:lnTo>
                    <a:pt x="5556508" y="2674825"/>
                  </a:lnTo>
                  <a:lnTo>
                    <a:pt x="5531678" y="2705654"/>
                  </a:lnTo>
                  <a:lnTo>
                    <a:pt x="5505969" y="2736149"/>
                  </a:lnTo>
                  <a:lnTo>
                    <a:pt x="5479392" y="2766302"/>
                  </a:lnTo>
                  <a:lnTo>
                    <a:pt x="5451957" y="2796106"/>
                  </a:lnTo>
                  <a:lnTo>
                    <a:pt x="5423675" y="2825554"/>
                  </a:lnTo>
                  <a:lnTo>
                    <a:pt x="5394556" y="2854641"/>
                  </a:lnTo>
                  <a:lnTo>
                    <a:pt x="5364611" y="2883359"/>
                  </a:lnTo>
                  <a:lnTo>
                    <a:pt x="5333850" y="2911702"/>
                  </a:lnTo>
                  <a:lnTo>
                    <a:pt x="5302284" y="2939663"/>
                  </a:lnTo>
                  <a:lnTo>
                    <a:pt x="5269923" y="2967235"/>
                  </a:lnTo>
                  <a:lnTo>
                    <a:pt x="5236779" y="2994412"/>
                  </a:lnTo>
                  <a:lnTo>
                    <a:pt x="5202861" y="3021187"/>
                  </a:lnTo>
                  <a:lnTo>
                    <a:pt x="5168180" y="3047553"/>
                  </a:lnTo>
                  <a:lnTo>
                    <a:pt x="5132747" y="3073504"/>
                  </a:lnTo>
                  <a:lnTo>
                    <a:pt x="5096572" y="3099033"/>
                  </a:lnTo>
                  <a:lnTo>
                    <a:pt x="5059666" y="3124134"/>
                  </a:lnTo>
                  <a:lnTo>
                    <a:pt x="5022039" y="3148799"/>
                  </a:lnTo>
                  <a:lnTo>
                    <a:pt x="4983701" y="3173022"/>
                  </a:lnTo>
                  <a:lnTo>
                    <a:pt x="4944665" y="3196796"/>
                  </a:lnTo>
                  <a:lnTo>
                    <a:pt x="4904939" y="3220115"/>
                  </a:lnTo>
                  <a:lnTo>
                    <a:pt x="4864535" y="3242972"/>
                  </a:lnTo>
                  <a:lnTo>
                    <a:pt x="4823463" y="3265361"/>
                  </a:lnTo>
                  <a:lnTo>
                    <a:pt x="4781733" y="3287274"/>
                  </a:lnTo>
                  <a:lnTo>
                    <a:pt x="4739357" y="3308705"/>
                  </a:lnTo>
                  <a:lnTo>
                    <a:pt x="4696344" y="3329648"/>
                  </a:lnTo>
                  <a:lnTo>
                    <a:pt x="4652705" y="3350095"/>
                  </a:lnTo>
                  <a:lnTo>
                    <a:pt x="4608452" y="3370040"/>
                  </a:lnTo>
                  <a:lnTo>
                    <a:pt x="4563594" y="3389476"/>
                  </a:lnTo>
                  <a:lnTo>
                    <a:pt x="4518141" y="3408397"/>
                  </a:lnTo>
                  <a:lnTo>
                    <a:pt x="4472105" y="3426796"/>
                  </a:lnTo>
                  <a:lnTo>
                    <a:pt x="4425496" y="3444667"/>
                  </a:lnTo>
                  <a:lnTo>
                    <a:pt x="4378325" y="3462002"/>
                  </a:lnTo>
                  <a:lnTo>
                    <a:pt x="4330602" y="3478795"/>
                  </a:lnTo>
                  <a:lnTo>
                    <a:pt x="4282337" y="3495039"/>
                  </a:lnTo>
                  <a:lnTo>
                    <a:pt x="4233542" y="3510728"/>
                  </a:lnTo>
                  <a:lnTo>
                    <a:pt x="4184227" y="3525855"/>
                  </a:lnTo>
                  <a:lnTo>
                    <a:pt x="4134401" y="3540413"/>
                  </a:lnTo>
                  <a:lnTo>
                    <a:pt x="4084077" y="3554396"/>
                  </a:lnTo>
                  <a:lnTo>
                    <a:pt x="4033264" y="3567797"/>
                  </a:lnTo>
                  <a:lnTo>
                    <a:pt x="3981973" y="3580609"/>
                  </a:lnTo>
                  <a:lnTo>
                    <a:pt x="3930215" y="3592826"/>
                  </a:lnTo>
                  <a:lnTo>
                    <a:pt x="3877999" y="3604441"/>
                  </a:lnTo>
                  <a:lnTo>
                    <a:pt x="3825337" y="3615447"/>
                  </a:lnTo>
                  <a:lnTo>
                    <a:pt x="3772240" y="3625838"/>
                  </a:lnTo>
                  <a:lnTo>
                    <a:pt x="3718717" y="3635606"/>
                  </a:lnTo>
                  <a:lnTo>
                    <a:pt x="3664779" y="3644746"/>
                  </a:lnTo>
                  <a:lnTo>
                    <a:pt x="3610438" y="3653251"/>
                  </a:lnTo>
                  <a:lnTo>
                    <a:pt x="3555702" y="3661114"/>
                  </a:lnTo>
                  <a:lnTo>
                    <a:pt x="3500584" y="3668327"/>
                  </a:lnTo>
                  <a:lnTo>
                    <a:pt x="3445093" y="3674886"/>
                  </a:lnTo>
                  <a:lnTo>
                    <a:pt x="3389240" y="3680782"/>
                  </a:lnTo>
                  <a:lnTo>
                    <a:pt x="3333036" y="3686010"/>
                  </a:lnTo>
                  <a:lnTo>
                    <a:pt x="3276490" y="3690562"/>
                  </a:lnTo>
                  <a:lnTo>
                    <a:pt x="3219615" y="3694433"/>
                  </a:lnTo>
                  <a:lnTo>
                    <a:pt x="3162419" y="3697614"/>
                  </a:lnTo>
                  <a:lnTo>
                    <a:pt x="3104915" y="3700100"/>
                  </a:lnTo>
                  <a:lnTo>
                    <a:pt x="3047112" y="3701884"/>
                  </a:lnTo>
                  <a:lnTo>
                    <a:pt x="2989020" y="3702960"/>
                  </a:lnTo>
                  <a:lnTo>
                    <a:pt x="2930652" y="3703320"/>
                  </a:lnTo>
                  <a:lnTo>
                    <a:pt x="2872283" y="3702960"/>
                  </a:lnTo>
                  <a:lnTo>
                    <a:pt x="2814191" y="3701884"/>
                  </a:lnTo>
                  <a:lnTo>
                    <a:pt x="2756388" y="3700100"/>
                  </a:lnTo>
                  <a:lnTo>
                    <a:pt x="2698884" y="3697614"/>
                  </a:lnTo>
                  <a:lnTo>
                    <a:pt x="2641688" y="3694433"/>
                  </a:lnTo>
                  <a:lnTo>
                    <a:pt x="2584813" y="3690562"/>
                  </a:lnTo>
                  <a:lnTo>
                    <a:pt x="2528267" y="3686010"/>
                  </a:lnTo>
                  <a:lnTo>
                    <a:pt x="2472063" y="3680782"/>
                  </a:lnTo>
                  <a:lnTo>
                    <a:pt x="2416210" y="3674886"/>
                  </a:lnTo>
                  <a:lnTo>
                    <a:pt x="2360719" y="3668327"/>
                  </a:lnTo>
                  <a:lnTo>
                    <a:pt x="2305601" y="3661114"/>
                  </a:lnTo>
                  <a:lnTo>
                    <a:pt x="2250865" y="3653251"/>
                  </a:lnTo>
                  <a:lnTo>
                    <a:pt x="2196524" y="3644746"/>
                  </a:lnTo>
                  <a:lnTo>
                    <a:pt x="2142586" y="3635606"/>
                  </a:lnTo>
                  <a:lnTo>
                    <a:pt x="2089063" y="3625838"/>
                  </a:lnTo>
                  <a:lnTo>
                    <a:pt x="2035966" y="3615447"/>
                  </a:lnTo>
                  <a:lnTo>
                    <a:pt x="1983304" y="3604441"/>
                  </a:lnTo>
                  <a:lnTo>
                    <a:pt x="1931088" y="3592826"/>
                  </a:lnTo>
                  <a:lnTo>
                    <a:pt x="1879330" y="3580609"/>
                  </a:lnTo>
                  <a:lnTo>
                    <a:pt x="1828039" y="3567797"/>
                  </a:lnTo>
                  <a:lnTo>
                    <a:pt x="1777226" y="3554396"/>
                  </a:lnTo>
                  <a:lnTo>
                    <a:pt x="1726902" y="3540413"/>
                  </a:lnTo>
                  <a:lnTo>
                    <a:pt x="1677076" y="3525855"/>
                  </a:lnTo>
                  <a:lnTo>
                    <a:pt x="1627761" y="3510728"/>
                  </a:lnTo>
                  <a:lnTo>
                    <a:pt x="1578966" y="3495039"/>
                  </a:lnTo>
                  <a:lnTo>
                    <a:pt x="1530701" y="3478795"/>
                  </a:lnTo>
                  <a:lnTo>
                    <a:pt x="1482978" y="3462002"/>
                  </a:lnTo>
                  <a:lnTo>
                    <a:pt x="1435807" y="3444667"/>
                  </a:lnTo>
                  <a:lnTo>
                    <a:pt x="1389198" y="3426796"/>
                  </a:lnTo>
                  <a:lnTo>
                    <a:pt x="1343162" y="3408397"/>
                  </a:lnTo>
                  <a:lnTo>
                    <a:pt x="1297709" y="3389476"/>
                  </a:lnTo>
                  <a:lnTo>
                    <a:pt x="1252851" y="3370040"/>
                  </a:lnTo>
                  <a:lnTo>
                    <a:pt x="1208598" y="3350095"/>
                  </a:lnTo>
                  <a:lnTo>
                    <a:pt x="1164959" y="3329648"/>
                  </a:lnTo>
                  <a:lnTo>
                    <a:pt x="1121946" y="3308705"/>
                  </a:lnTo>
                  <a:lnTo>
                    <a:pt x="1079570" y="3287274"/>
                  </a:lnTo>
                  <a:lnTo>
                    <a:pt x="1037840" y="3265361"/>
                  </a:lnTo>
                  <a:lnTo>
                    <a:pt x="996768" y="3242972"/>
                  </a:lnTo>
                  <a:lnTo>
                    <a:pt x="956364" y="3220115"/>
                  </a:lnTo>
                  <a:lnTo>
                    <a:pt x="916638" y="3196796"/>
                  </a:lnTo>
                  <a:lnTo>
                    <a:pt x="877602" y="3173022"/>
                  </a:lnTo>
                  <a:lnTo>
                    <a:pt x="839264" y="3148799"/>
                  </a:lnTo>
                  <a:lnTo>
                    <a:pt x="801637" y="3124134"/>
                  </a:lnTo>
                  <a:lnTo>
                    <a:pt x="764731" y="3099033"/>
                  </a:lnTo>
                  <a:lnTo>
                    <a:pt x="728556" y="3073504"/>
                  </a:lnTo>
                  <a:lnTo>
                    <a:pt x="693123" y="3047553"/>
                  </a:lnTo>
                  <a:lnTo>
                    <a:pt x="658442" y="3021187"/>
                  </a:lnTo>
                  <a:lnTo>
                    <a:pt x="624524" y="2994412"/>
                  </a:lnTo>
                  <a:lnTo>
                    <a:pt x="591380" y="2967235"/>
                  </a:lnTo>
                  <a:lnTo>
                    <a:pt x="559019" y="2939663"/>
                  </a:lnTo>
                  <a:lnTo>
                    <a:pt x="527453" y="2911702"/>
                  </a:lnTo>
                  <a:lnTo>
                    <a:pt x="496692" y="2883359"/>
                  </a:lnTo>
                  <a:lnTo>
                    <a:pt x="466747" y="2854641"/>
                  </a:lnTo>
                  <a:lnTo>
                    <a:pt x="437628" y="2825554"/>
                  </a:lnTo>
                  <a:lnTo>
                    <a:pt x="409346" y="2796106"/>
                  </a:lnTo>
                  <a:lnTo>
                    <a:pt x="381911" y="2766302"/>
                  </a:lnTo>
                  <a:lnTo>
                    <a:pt x="355334" y="2736149"/>
                  </a:lnTo>
                  <a:lnTo>
                    <a:pt x="329625" y="2705654"/>
                  </a:lnTo>
                  <a:lnTo>
                    <a:pt x="304795" y="2674825"/>
                  </a:lnTo>
                  <a:lnTo>
                    <a:pt x="280855" y="2643666"/>
                  </a:lnTo>
                  <a:lnTo>
                    <a:pt x="257815" y="2612186"/>
                  </a:lnTo>
                  <a:lnTo>
                    <a:pt x="235685" y="2580390"/>
                  </a:lnTo>
                  <a:lnTo>
                    <a:pt x="214477" y="2548286"/>
                  </a:lnTo>
                  <a:lnTo>
                    <a:pt x="194200" y="2515879"/>
                  </a:lnTo>
                  <a:lnTo>
                    <a:pt x="156484" y="2450187"/>
                  </a:lnTo>
                  <a:lnTo>
                    <a:pt x="122621" y="2383368"/>
                  </a:lnTo>
                  <a:lnTo>
                    <a:pt x="92696" y="2315474"/>
                  </a:lnTo>
                  <a:lnTo>
                    <a:pt x="66794" y="2246559"/>
                  </a:lnTo>
                  <a:lnTo>
                    <a:pt x="44998" y="2176676"/>
                  </a:lnTo>
                  <a:lnTo>
                    <a:pt x="27393" y="2105879"/>
                  </a:lnTo>
                  <a:lnTo>
                    <a:pt x="14064" y="2034221"/>
                  </a:lnTo>
                  <a:lnTo>
                    <a:pt x="5094" y="1961756"/>
                  </a:lnTo>
                  <a:lnTo>
                    <a:pt x="569" y="1888536"/>
                  </a:lnTo>
                  <a:lnTo>
                    <a:pt x="0" y="1851660"/>
                  </a:lnTo>
                  <a:close/>
                </a:path>
              </a:pathLst>
            </a:custGeom>
            <a:ln w="1270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66061" y="2837129"/>
            <a:ext cx="5104765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spc="-90" dirty="0"/>
              <a:t>有獎徵答</a:t>
            </a:r>
            <a:endParaRPr sz="10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6927" y="373379"/>
            <a:ext cx="11253470" cy="2397760"/>
            <a:chOff x="566927" y="373379"/>
            <a:chExt cx="11253470" cy="2397760"/>
          </a:xfrm>
        </p:grpSpPr>
        <p:sp>
          <p:nvSpPr>
            <p:cNvPr id="3" name="object 3"/>
            <p:cNvSpPr/>
            <p:nvPr/>
          </p:nvSpPr>
          <p:spPr>
            <a:xfrm>
              <a:off x="566927" y="373379"/>
              <a:ext cx="11253470" cy="2397760"/>
            </a:xfrm>
            <a:custGeom>
              <a:avLst/>
              <a:gdLst/>
              <a:ahLst/>
              <a:cxnLst/>
              <a:rect l="l" t="t" r="r" b="b"/>
              <a:pathLst>
                <a:path w="11253470" h="2397760">
                  <a:moveTo>
                    <a:pt x="11253216" y="0"/>
                  </a:moveTo>
                  <a:lnTo>
                    <a:pt x="0" y="0"/>
                  </a:lnTo>
                  <a:lnTo>
                    <a:pt x="0" y="2397252"/>
                  </a:lnTo>
                  <a:lnTo>
                    <a:pt x="11253216" y="2397252"/>
                  </a:lnTo>
                  <a:lnTo>
                    <a:pt x="11253216" y="0"/>
                  </a:lnTo>
                  <a:close/>
                </a:path>
              </a:pathLst>
            </a:custGeom>
            <a:solidFill>
              <a:srgbClr val="9BC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431" y="647700"/>
              <a:ext cx="1112520" cy="596265"/>
            </a:xfrm>
            <a:custGeom>
              <a:avLst/>
              <a:gdLst/>
              <a:ahLst/>
              <a:cxnLst/>
              <a:rect l="l" t="t" r="r" b="b"/>
              <a:pathLst>
                <a:path w="1112520" h="596265">
                  <a:moveTo>
                    <a:pt x="0" y="595884"/>
                  </a:moveTo>
                  <a:lnTo>
                    <a:pt x="1112520" y="595884"/>
                  </a:lnTo>
                  <a:lnTo>
                    <a:pt x="1112520" y="0"/>
                  </a:lnTo>
                  <a:lnTo>
                    <a:pt x="0" y="0"/>
                  </a:lnTo>
                  <a:lnTo>
                    <a:pt x="0" y="59588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3081" y="641350"/>
            <a:ext cx="1125220" cy="6089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625"/>
              </a:spcBef>
            </a:pPr>
            <a:r>
              <a:rPr sz="3000" b="1" spc="-5" dirty="0">
                <a:solidFill>
                  <a:srgbClr val="9BCFAB"/>
                </a:solidFill>
                <a:latin typeface="Microsoft JhengHei"/>
                <a:cs typeface="Microsoft JhengHei"/>
              </a:rPr>
              <a:t>問題</a:t>
            </a:r>
            <a:r>
              <a:rPr sz="3000" b="1" spc="-60" dirty="0">
                <a:solidFill>
                  <a:srgbClr val="9BCFAB"/>
                </a:solidFill>
                <a:latin typeface="Calibri"/>
                <a:cs typeface="Calibri"/>
              </a:rPr>
              <a:t>1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2974848"/>
            <a:ext cx="11253470" cy="3665220"/>
          </a:xfrm>
          <a:custGeom>
            <a:avLst/>
            <a:gdLst/>
            <a:ahLst/>
            <a:cxnLst/>
            <a:rect l="l" t="t" r="r" b="b"/>
            <a:pathLst>
              <a:path w="11253470" h="3665220">
                <a:moveTo>
                  <a:pt x="11253216" y="0"/>
                </a:moveTo>
                <a:lnTo>
                  <a:pt x="0" y="0"/>
                </a:lnTo>
                <a:lnTo>
                  <a:pt x="0" y="3665220"/>
                </a:lnTo>
                <a:lnTo>
                  <a:pt x="11253216" y="3665220"/>
                </a:lnTo>
                <a:lnTo>
                  <a:pt x="11253216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53385" y="3304488"/>
            <a:ext cx="5473065" cy="307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8630" indent="-458470">
              <a:lnSpc>
                <a:spcPct val="100000"/>
              </a:lnSpc>
              <a:spcBef>
                <a:spcPts val="95"/>
              </a:spcBef>
              <a:buSzPct val="97500"/>
              <a:buAutoNum type="arabicPeriod"/>
              <a:tabLst>
                <a:tab pos="468630" algn="l"/>
              </a:tabLst>
            </a:pPr>
            <a:r>
              <a:rPr sz="4000" b="1" spc="-50" dirty="0">
                <a:solidFill>
                  <a:srgbClr val="FFFFFF"/>
                </a:solidFill>
                <a:latin typeface="Microsoft YaHei"/>
                <a:cs typeface="Microsoft YaHei"/>
              </a:rPr>
              <a:t>當季、在地生產食物</a:t>
            </a:r>
            <a:endParaRPr sz="4000">
              <a:latin typeface="Microsoft YaHei"/>
              <a:cs typeface="Microsoft YaHei"/>
            </a:endParaRPr>
          </a:p>
          <a:p>
            <a:pPr marL="469265" indent="-459105">
              <a:lnSpc>
                <a:spcPct val="100000"/>
              </a:lnSpc>
              <a:spcBef>
                <a:spcPts val="5"/>
              </a:spcBef>
              <a:buSzPct val="97500"/>
              <a:buAutoNum type="arabicPeriod"/>
              <a:tabLst>
                <a:tab pos="469265" algn="l"/>
              </a:tabLst>
            </a:pPr>
            <a:r>
              <a:rPr sz="4000" b="1" spc="-40" dirty="0">
                <a:solidFill>
                  <a:srgbClr val="FFFFFF"/>
                </a:solidFill>
                <a:latin typeface="Microsoft YaHei"/>
                <a:cs typeface="Microsoft YaHei"/>
              </a:rPr>
              <a:t>了解食物來源(</a:t>
            </a:r>
            <a:r>
              <a:rPr sz="4000" b="1" spc="-30" dirty="0">
                <a:solidFill>
                  <a:srgbClr val="FFFFFF"/>
                </a:solidFill>
                <a:latin typeface="Microsoft YaHei"/>
                <a:cs typeface="Microsoft YaHei"/>
              </a:rPr>
              <a:t>3</a:t>
            </a:r>
            <a:r>
              <a:rPr sz="4000" b="1" spc="-40" dirty="0">
                <a:solidFill>
                  <a:srgbClr val="FFFFFF"/>
                </a:solidFill>
                <a:latin typeface="Microsoft YaHei"/>
                <a:cs typeface="Microsoft YaHei"/>
              </a:rPr>
              <a:t>章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1Q)</a:t>
            </a:r>
            <a:endParaRPr sz="4000">
              <a:latin typeface="Microsoft YaHei"/>
              <a:cs typeface="Microsoft YaHei"/>
            </a:endParaRPr>
          </a:p>
          <a:p>
            <a:pPr marL="468630" indent="-458470">
              <a:lnSpc>
                <a:spcPct val="100000"/>
              </a:lnSpc>
              <a:buSzPct val="97500"/>
              <a:buAutoNum type="arabicPeriod"/>
              <a:tabLst>
                <a:tab pos="468630" algn="l"/>
              </a:tabLst>
            </a:pPr>
            <a:r>
              <a:rPr sz="4000" b="1" spc="-50" dirty="0">
                <a:solidFill>
                  <a:srgbClr val="FFFFFF"/>
                </a:solidFill>
                <a:latin typeface="Microsoft YaHei"/>
                <a:cs typeface="Microsoft YaHei"/>
              </a:rPr>
              <a:t>查看食物標示</a:t>
            </a:r>
            <a:endParaRPr sz="4000">
              <a:latin typeface="Microsoft YaHei"/>
              <a:cs typeface="Microsoft YaHei"/>
            </a:endParaRPr>
          </a:p>
          <a:p>
            <a:pPr marL="469265" indent="-459105">
              <a:lnSpc>
                <a:spcPct val="100000"/>
              </a:lnSpc>
              <a:buSzPct val="97500"/>
              <a:buAutoNum type="arabicPeriod"/>
              <a:tabLst>
                <a:tab pos="469265" algn="l"/>
              </a:tabLst>
            </a:pPr>
            <a:r>
              <a:rPr sz="4000" b="1" spc="-45" dirty="0">
                <a:solidFill>
                  <a:srgbClr val="FFFFFF"/>
                </a:solidFill>
                <a:latin typeface="Microsoft YaHei"/>
                <a:cs typeface="Microsoft YaHei"/>
              </a:rPr>
              <a:t>減少外食次數</a:t>
            </a:r>
            <a:endParaRPr sz="4000">
              <a:latin typeface="Microsoft YaHei"/>
              <a:cs typeface="Microsoft YaHei"/>
            </a:endParaRPr>
          </a:p>
          <a:p>
            <a:pPr marL="468630" indent="-458470">
              <a:lnSpc>
                <a:spcPct val="100000"/>
              </a:lnSpc>
              <a:buSzPct val="97500"/>
              <a:buAutoNum type="arabicPeriod"/>
              <a:tabLst>
                <a:tab pos="468630" algn="l"/>
              </a:tabLst>
            </a:pPr>
            <a:r>
              <a:rPr sz="4000" b="1" spc="-50" dirty="0">
                <a:solidFill>
                  <a:srgbClr val="FFFFFF"/>
                </a:solidFill>
                <a:latin typeface="Microsoft YaHei"/>
                <a:cs typeface="Microsoft YaHei"/>
              </a:rPr>
              <a:t>選擇多樣化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3081" y="3300729"/>
            <a:ext cx="1125220" cy="4927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250"/>
              </a:spcBef>
            </a:pPr>
            <a:r>
              <a:rPr sz="3000" b="1" spc="-25" dirty="0">
                <a:solidFill>
                  <a:srgbClr val="9BCFAB"/>
                </a:solidFill>
                <a:latin typeface="Microsoft JhengHei"/>
                <a:cs typeface="Microsoft JhengHei"/>
              </a:rPr>
              <a:t>答案</a:t>
            </a:r>
            <a:endParaRPr sz="3000" dirty="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38933" y="790448"/>
            <a:ext cx="899287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0" spc="-75" dirty="0">
                <a:solidFill>
                  <a:schemeClr val="bg1"/>
                </a:solidFill>
                <a:latin typeface="Microsoft YaHei"/>
                <a:cs typeface="Microsoft YaHei"/>
              </a:rPr>
              <a:t>挑選真食有哪</a:t>
            </a:r>
            <a:r>
              <a:rPr sz="7000" dirty="0">
                <a:solidFill>
                  <a:schemeClr val="bg1"/>
                </a:solidFill>
                <a:latin typeface="Microsoft YaHei"/>
                <a:cs typeface="Microsoft YaHei"/>
              </a:rPr>
              <a:t>5</a:t>
            </a:r>
            <a:r>
              <a:rPr sz="7000" spc="-65" dirty="0">
                <a:solidFill>
                  <a:schemeClr val="bg1"/>
                </a:solidFill>
                <a:latin typeface="Microsoft YaHei"/>
                <a:cs typeface="Microsoft YaHei"/>
              </a:rPr>
              <a:t>個原則?</a:t>
            </a:r>
            <a:endParaRPr sz="7000" dirty="0">
              <a:solidFill>
                <a:schemeClr val="bg1"/>
              </a:solidFill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978408"/>
            <a:ext cx="10951845" cy="4822190"/>
          </a:xfrm>
          <a:custGeom>
            <a:avLst/>
            <a:gdLst/>
            <a:ahLst/>
            <a:cxnLst/>
            <a:rect l="l" t="t" r="r" b="b"/>
            <a:pathLst>
              <a:path w="10951845" h="4822190">
                <a:moveTo>
                  <a:pt x="10951464" y="0"/>
                </a:moveTo>
                <a:lnTo>
                  <a:pt x="0" y="0"/>
                </a:lnTo>
                <a:lnTo>
                  <a:pt x="0" y="4821936"/>
                </a:lnTo>
                <a:lnTo>
                  <a:pt x="10951464" y="4821936"/>
                </a:lnTo>
                <a:lnTo>
                  <a:pt x="10951464" y="0"/>
                </a:lnTo>
                <a:close/>
              </a:path>
            </a:pathLst>
          </a:custGeom>
          <a:solidFill>
            <a:srgbClr val="9BCFA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60577" y="972058"/>
            <a:ext cx="10964545" cy="4834890"/>
            <a:chOff x="560577" y="972058"/>
            <a:chExt cx="10964545" cy="4834890"/>
          </a:xfrm>
        </p:grpSpPr>
        <p:sp>
          <p:nvSpPr>
            <p:cNvPr id="4" name="object 4"/>
            <p:cNvSpPr/>
            <p:nvPr/>
          </p:nvSpPr>
          <p:spPr>
            <a:xfrm>
              <a:off x="566927" y="978408"/>
              <a:ext cx="10951845" cy="4822190"/>
            </a:xfrm>
            <a:custGeom>
              <a:avLst/>
              <a:gdLst/>
              <a:ahLst/>
              <a:cxnLst/>
              <a:rect l="l" t="t" r="r" b="b"/>
              <a:pathLst>
                <a:path w="10951845" h="4822190">
                  <a:moveTo>
                    <a:pt x="0" y="4821936"/>
                  </a:moveTo>
                  <a:lnTo>
                    <a:pt x="10951464" y="4821936"/>
                  </a:lnTo>
                  <a:lnTo>
                    <a:pt x="10951464" y="0"/>
                  </a:lnTo>
                  <a:lnTo>
                    <a:pt x="0" y="0"/>
                  </a:lnTo>
                  <a:lnTo>
                    <a:pt x="0" y="482193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336" y="1392936"/>
              <a:ext cx="1083945" cy="527685"/>
            </a:xfrm>
            <a:custGeom>
              <a:avLst/>
              <a:gdLst/>
              <a:ahLst/>
              <a:cxnLst/>
              <a:rect l="l" t="t" r="r" b="b"/>
              <a:pathLst>
                <a:path w="1083945" h="527685">
                  <a:moveTo>
                    <a:pt x="1083564" y="0"/>
                  </a:moveTo>
                  <a:lnTo>
                    <a:pt x="0" y="0"/>
                  </a:lnTo>
                  <a:lnTo>
                    <a:pt x="0" y="527303"/>
                  </a:lnTo>
                  <a:lnTo>
                    <a:pt x="1083564" y="527303"/>
                  </a:lnTo>
                  <a:lnTo>
                    <a:pt x="10835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3336" y="1392936"/>
              <a:ext cx="1083945" cy="527685"/>
            </a:xfrm>
            <a:custGeom>
              <a:avLst/>
              <a:gdLst/>
              <a:ahLst/>
              <a:cxnLst/>
              <a:rect l="l" t="t" r="r" b="b"/>
              <a:pathLst>
                <a:path w="1083945" h="527685">
                  <a:moveTo>
                    <a:pt x="0" y="527303"/>
                  </a:moveTo>
                  <a:lnTo>
                    <a:pt x="1083564" y="527303"/>
                  </a:lnTo>
                  <a:lnTo>
                    <a:pt x="1083564" y="0"/>
                  </a:lnTo>
                  <a:lnTo>
                    <a:pt x="0" y="0"/>
                  </a:lnTo>
                  <a:lnTo>
                    <a:pt x="0" y="52730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9686" y="1405509"/>
            <a:ext cx="1071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9BCFAB"/>
                </a:solidFill>
                <a:latin typeface="Microsoft JhengHei"/>
                <a:cs typeface="Microsoft JhengHei"/>
              </a:rPr>
              <a:t>問題</a:t>
            </a:r>
            <a:r>
              <a:rPr sz="3000" b="1" spc="-50" dirty="0">
                <a:solidFill>
                  <a:srgbClr val="9BCFAB"/>
                </a:solidFill>
                <a:latin typeface="Calibri"/>
                <a:cs typeface="Calibri"/>
              </a:rPr>
              <a:t>2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83588" y="2929585"/>
            <a:ext cx="955357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7500" spc="-5" dirty="0">
                <a:solidFill>
                  <a:schemeClr val="bg1"/>
                </a:solidFill>
                <a:latin typeface="Microsoft YaHei"/>
                <a:cs typeface="Microsoft YaHei"/>
              </a:rPr>
              <a:t>舉三個原型食物</a:t>
            </a:r>
            <a:endParaRPr lang="zh-TW" altLang="en-US" sz="7500" dirty="0">
              <a:solidFill>
                <a:schemeClr val="bg1"/>
              </a:solidFill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6927" y="373379"/>
            <a:ext cx="11253470" cy="2065020"/>
            <a:chOff x="566927" y="373379"/>
            <a:chExt cx="11253470" cy="2065020"/>
          </a:xfrm>
        </p:grpSpPr>
        <p:sp>
          <p:nvSpPr>
            <p:cNvPr id="3" name="object 3"/>
            <p:cNvSpPr/>
            <p:nvPr/>
          </p:nvSpPr>
          <p:spPr>
            <a:xfrm>
              <a:off x="566927" y="373379"/>
              <a:ext cx="11253470" cy="2065020"/>
            </a:xfrm>
            <a:custGeom>
              <a:avLst/>
              <a:gdLst/>
              <a:ahLst/>
              <a:cxnLst/>
              <a:rect l="l" t="t" r="r" b="b"/>
              <a:pathLst>
                <a:path w="11253470" h="2065020">
                  <a:moveTo>
                    <a:pt x="11253216" y="0"/>
                  </a:moveTo>
                  <a:lnTo>
                    <a:pt x="0" y="0"/>
                  </a:lnTo>
                  <a:lnTo>
                    <a:pt x="0" y="2065020"/>
                  </a:lnTo>
                  <a:lnTo>
                    <a:pt x="11253216" y="2065020"/>
                  </a:lnTo>
                  <a:lnTo>
                    <a:pt x="11253216" y="0"/>
                  </a:lnTo>
                  <a:close/>
                </a:path>
              </a:pathLst>
            </a:custGeom>
            <a:solidFill>
              <a:srgbClr val="9BC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431" y="609600"/>
              <a:ext cx="1112520" cy="513715"/>
            </a:xfrm>
            <a:custGeom>
              <a:avLst/>
              <a:gdLst/>
              <a:ahLst/>
              <a:cxnLst/>
              <a:rect l="l" t="t" r="r" b="b"/>
              <a:pathLst>
                <a:path w="1112520" h="513715">
                  <a:moveTo>
                    <a:pt x="0" y="513588"/>
                  </a:moveTo>
                  <a:lnTo>
                    <a:pt x="1112520" y="513588"/>
                  </a:lnTo>
                  <a:lnTo>
                    <a:pt x="1112520" y="0"/>
                  </a:lnTo>
                  <a:lnTo>
                    <a:pt x="0" y="0"/>
                  </a:lnTo>
                  <a:lnTo>
                    <a:pt x="0" y="5135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3081" y="603250"/>
            <a:ext cx="1125220" cy="526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240"/>
              </a:spcBef>
            </a:pPr>
            <a:r>
              <a:rPr sz="3000" b="1" spc="-5" dirty="0">
                <a:solidFill>
                  <a:srgbClr val="9BCFAB"/>
                </a:solidFill>
                <a:latin typeface="Microsoft JhengHei"/>
                <a:cs typeface="Microsoft JhengHei"/>
              </a:rPr>
              <a:t>問題</a:t>
            </a:r>
            <a:r>
              <a:rPr sz="3000" b="1" spc="-60" dirty="0">
                <a:solidFill>
                  <a:srgbClr val="9BCFAB"/>
                </a:solidFill>
                <a:latin typeface="Calibri"/>
                <a:cs typeface="Calibri"/>
              </a:rPr>
              <a:t>3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2638044"/>
            <a:ext cx="11253470" cy="4040504"/>
          </a:xfrm>
          <a:custGeom>
            <a:avLst/>
            <a:gdLst/>
            <a:ahLst/>
            <a:cxnLst/>
            <a:rect l="l" t="t" r="r" b="b"/>
            <a:pathLst>
              <a:path w="11253470" h="4040504">
                <a:moveTo>
                  <a:pt x="11253216" y="0"/>
                </a:moveTo>
                <a:lnTo>
                  <a:pt x="0" y="0"/>
                </a:lnTo>
                <a:lnTo>
                  <a:pt x="0" y="4040124"/>
                </a:lnTo>
                <a:lnTo>
                  <a:pt x="11253216" y="4040124"/>
                </a:lnTo>
                <a:lnTo>
                  <a:pt x="11253216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6790" y="3502939"/>
            <a:ext cx="10839450" cy="2740025"/>
          </a:xfrm>
          <a:prstGeom prst="rect">
            <a:avLst/>
          </a:prstGeom>
        </p:spPr>
        <p:txBody>
          <a:bodyPr vert="horz" wrap="square" lIns="0" tIns="317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0"/>
              </a:spcBef>
            </a:pPr>
            <a:r>
              <a:rPr sz="3000" b="1" spc="-15" dirty="0">
                <a:solidFill>
                  <a:srgbClr val="FFFFFF"/>
                </a:solidFill>
                <a:latin typeface="Microsoft YaHei"/>
                <a:cs typeface="Microsoft YaHei"/>
              </a:rPr>
              <a:t>高鹽&gt;&gt; </a:t>
            </a:r>
            <a:r>
              <a:rPr sz="4000" b="1" spc="-45" dirty="0">
                <a:solidFill>
                  <a:srgbClr val="FFFFFF"/>
                </a:solidFill>
                <a:latin typeface="Microsoft YaHei"/>
                <a:cs typeface="Microsoft YaHei"/>
              </a:rPr>
              <a:t>高血壓、腎臟負擔、骨質疏鬆、胃病風險</a:t>
            </a:r>
            <a:endParaRPr sz="4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3000" b="1" spc="-15" dirty="0">
                <a:solidFill>
                  <a:srgbClr val="FFFFFF"/>
                </a:solidFill>
                <a:latin typeface="Microsoft YaHei"/>
                <a:cs typeface="Microsoft YaHei"/>
              </a:rPr>
              <a:t>高糖&gt;&gt; </a:t>
            </a:r>
            <a:r>
              <a:rPr sz="4000" b="1" spc="-45" dirty="0">
                <a:solidFill>
                  <a:srgbClr val="FFFFFF"/>
                </a:solidFill>
                <a:latin typeface="Microsoft YaHei"/>
                <a:cs typeface="Microsoft YaHei"/>
              </a:rPr>
              <a:t>肥胖、糖尿病、心血管疾病、脂肪肝</a:t>
            </a:r>
            <a:endParaRPr sz="4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3000" b="1" spc="-15" dirty="0">
                <a:solidFill>
                  <a:srgbClr val="FFFFFF"/>
                </a:solidFill>
                <a:latin typeface="Microsoft YaHei"/>
                <a:cs typeface="Microsoft YaHei"/>
              </a:rPr>
              <a:t>食品添加物&gt;&gt; </a:t>
            </a:r>
            <a:r>
              <a:rPr sz="3800" b="1" spc="-15" dirty="0">
                <a:solidFill>
                  <a:srgbClr val="FFFFFF"/>
                </a:solidFill>
                <a:latin typeface="Microsoft YaHei"/>
                <a:cs typeface="Microsoft YaHei"/>
              </a:rPr>
              <a:t>癌症風險、過動症、過敏、頭痛、噁心</a:t>
            </a:r>
            <a:endParaRPr sz="3800">
              <a:latin typeface="Microsoft YaHei"/>
              <a:cs typeface="Microsoft Ya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3081" y="2870961"/>
            <a:ext cx="1125220" cy="5416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345"/>
              </a:spcBef>
            </a:pPr>
            <a:r>
              <a:rPr sz="3000" b="1" spc="-25" dirty="0">
                <a:solidFill>
                  <a:srgbClr val="9BCFAB"/>
                </a:solidFill>
                <a:latin typeface="Microsoft JhengHei"/>
                <a:cs typeface="Microsoft JhengHei"/>
              </a:rPr>
              <a:t>答案</a:t>
            </a:r>
            <a:endParaRPr sz="30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66927" y="373379"/>
            <a:ext cx="11253470" cy="1471557"/>
          </a:xfrm>
          <a:prstGeom prst="rect">
            <a:avLst/>
          </a:prstGeom>
        </p:spPr>
        <p:txBody>
          <a:bodyPr vert="horz" wrap="square" lIns="0" tIns="497205" rIns="0" bIns="0" rtlCol="0">
            <a:spAutoFit/>
          </a:bodyPr>
          <a:lstStyle/>
          <a:p>
            <a:pPr marL="1227455" algn="ctr">
              <a:lnSpc>
                <a:spcPct val="100000"/>
              </a:lnSpc>
              <a:spcBef>
                <a:spcPts val="3915"/>
              </a:spcBef>
            </a:pPr>
            <a:r>
              <a:rPr sz="6300" spc="-15" dirty="0">
                <a:solidFill>
                  <a:schemeClr val="bg1"/>
                </a:solidFill>
                <a:latin typeface="Microsoft YaHei"/>
                <a:cs typeface="Microsoft YaHei"/>
              </a:rPr>
              <a:t>添加物對健康有哪些危害?</a:t>
            </a:r>
            <a:endParaRPr sz="6300" dirty="0">
              <a:solidFill>
                <a:schemeClr val="bg1"/>
              </a:solidFill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6927" y="373379"/>
            <a:ext cx="11253470" cy="2065020"/>
            <a:chOff x="566927" y="373379"/>
            <a:chExt cx="11253470" cy="2065020"/>
          </a:xfrm>
        </p:grpSpPr>
        <p:sp>
          <p:nvSpPr>
            <p:cNvPr id="3" name="object 3"/>
            <p:cNvSpPr/>
            <p:nvPr/>
          </p:nvSpPr>
          <p:spPr>
            <a:xfrm>
              <a:off x="566927" y="373379"/>
              <a:ext cx="11253470" cy="2065020"/>
            </a:xfrm>
            <a:custGeom>
              <a:avLst/>
              <a:gdLst/>
              <a:ahLst/>
              <a:cxnLst/>
              <a:rect l="l" t="t" r="r" b="b"/>
              <a:pathLst>
                <a:path w="11253470" h="2065020">
                  <a:moveTo>
                    <a:pt x="11253216" y="0"/>
                  </a:moveTo>
                  <a:lnTo>
                    <a:pt x="0" y="0"/>
                  </a:lnTo>
                  <a:lnTo>
                    <a:pt x="0" y="2065020"/>
                  </a:lnTo>
                  <a:lnTo>
                    <a:pt x="11253216" y="2065020"/>
                  </a:lnTo>
                  <a:lnTo>
                    <a:pt x="11253216" y="0"/>
                  </a:lnTo>
                  <a:close/>
                </a:path>
              </a:pathLst>
            </a:custGeom>
            <a:solidFill>
              <a:srgbClr val="9BC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431" y="609600"/>
              <a:ext cx="1112520" cy="513715"/>
            </a:xfrm>
            <a:custGeom>
              <a:avLst/>
              <a:gdLst/>
              <a:ahLst/>
              <a:cxnLst/>
              <a:rect l="l" t="t" r="r" b="b"/>
              <a:pathLst>
                <a:path w="1112520" h="513715">
                  <a:moveTo>
                    <a:pt x="0" y="513588"/>
                  </a:moveTo>
                  <a:lnTo>
                    <a:pt x="1112520" y="513588"/>
                  </a:lnTo>
                  <a:lnTo>
                    <a:pt x="1112520" y="0"/>
                  </a:lnTo>
                  <a:lnTo>
                    <a:pt x="0" y="0"/>
                  </a:lnTo>
                  <a:lnTo>
                    <a:pt x="0" y="5135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3081" y="603250"/>
            <a:ext cx="1125220" cy="526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240"/>
              </a:spcBef>
            </a:pPr>
            <a:r>
              <a:rPr sz="3000" b="1" spc="-5" dirty="0">
                <a:solidFill>
                  <a:srgbClr val="9BCFAB"/>
                </a:solidFill>
                <a:latin typeface="Microsoft JhengHei"/>
                <a:cs typeface="Microsoft JhengHei"/>
              </a:rPr>
              <a:t>問題</a:t>
            </a:r>
            <a:r>
              <a:rPr sz="3000" b="1" spc="-60" dirty="0">
                <a:solidFill>
                  <a:srgbClr val="9BCFAB"/>
                </a:solidFill>
                <a:latin typeface="Calibri"/>
                <a:cs typeface="Calibri"/>
              </a:rPr>
              <a:t>4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66927" y="373379"/>
            <a:ext cx="11253470" cy="1661351"/>
          </a:xfrm>
          <a:prstGeom prst="rect">
            <a:avLst/>
          </a:prstGeom>
        </p:spPr>
        <p:txBody>
          <a:bodyPr vert="horz" wrap="square" lIns="0" tIns="502284" rIns="0" bIns="0" rtlCol="0">
            <a:spAutoFit/>
          </a:bodyPr>
          <a:lstStyle/>
          <a:p>
            <a:pPr marL="897890" algn="ctr">
              <a:lnSpc>
                <a:spcPct val="100000"/>
              </a:lnSpc>
              <a:spcBef>
                <a:spcPts val="3954"/>
              </a:spcBef>
            </a:pPr>
            <a:r>
              <a:rPr lang="zh-TW" altLang="en-US" sz="7500" dirty="0">
                <a:solidFill>
                  <a:schemeClr val="bg1"/>
                </a:solidFill>
                <a:latin typeface="Microsoft YaHei"/>
                <a:cs typeface="Microsoft YaHei"/>
              </a:rPr>
              <a:t>認證</a:t>
            </a:r>
            <a:r>
              <a:rPr sz="7500" spc="-15" dirty="0" err="1">
                <a:solidFill>
                  <a:schemeClr val="bg1"/>
                </a:solidFill>
                <a:latin typeface="Microsoft YaHei"/>
                <a:cs typeface="Microsoft YaHei"/>
              </a:rPr>
              <a:t>標章</a:t>
            </a:r>
            <a:r>
              <a:rPr lang="zh-TW" altLang="en-US" sz="7500" spc="-15" dirty="0">
                <a:solidFill>
                  <a:schemeClr val="bg1"/>
                </a:solidFill>
                <a:latin typeface="Microsoft YaHei"/>
                <a:cs typeface="Microsoft YaHei"/>
              </a:rPr>
              <a:t>有哪些</a:t>
            </a:r>
            <a:r>
              <a:rPr sz="7500" spc="-15" dirty="0">
                <a:solidFill>
                  <a:schemeClr val="bg1"/>
                </a:solidFill>
                <a:latin typeface="Microsoft YaHei"/>
                <a:cs typeface="Microsoft YaHei"/>
              </a:rPr>
              <a:t>?</a:t>
            </a:r>
            <a:endParaRPr sz="7500" dirty="0">
              <a:solidFill>
                <a:schemeClr val="bg1"/>
              </a:solidFill>
              <a:latin typeface="Microsoft YaHei"/>
              <a:cs typeface="Microsoft Ya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081" y="2870961"/>
            <a:ext cx="1125220" cy="5416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69545">
              <a:lnSpc>
                <a:spcPct val="100000"/>
              </a:lnSpc>
              <a:spcBef>
                <a:spcPts val="345"/>
              </a:spcBef>
            </a:pPr>
            <a:r>
              <a:rPr sz="3000" b="1" spc="-25" dirty="0">
                <a:solidFill>
                  <a:srgbClr val="9BCFAB"/>
                </a:solidFill>
                <a:latin typeface="Microsoft JhengHei"/>
                <a:cs typeface="Microsoft JhengHei"/>
              </a:rPr>
              <a:t>答案</a:t>
            </a:r>
            <a:endParaRPr sz="30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6927" y="2638044"/>
            <a:ext cx="11253470" cy="2557110"/>
          </a:xfrm>
          <a:prstGeom prst="rect">
            <a:avLst/>
          </a:prstGeom>
          <a:solidFill>
            <a:srgbClr val="B5CA7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1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1038860">
              <a:lnSpc>
                <a:spcPct val="100000"/>
              </a:lnSpc>
              <a:spcBef>
                <a:spcPts val="5"/>
              </a:spcBef>
              <a:tabLst>
                <a:tab pos="3369310" algn="l"/>
                <a:tab pos="6076315" algn="l"/>
                <a:tab pos="8299450" algn="l"/>
              </a:tabLst>
            </a:pPr>
            <a:r>
              <a:rPr lang="zh-TW" altLang="en-US" b="1" dirty="0">
                <a:solidFill>
                  <a:srgbClr val="44536A"/>
                </a:solidFill>
                <a:latin typeface="Microsoft YaHei"/>
                <a:cs typeface="Microsoft YaHei"/>
              </a:rPr>
              <a:t>                  </a:t>
            </a:r>
            <a:r>
              <a:rPr lang="zh-TW" altLang="en-US" sz="1800" b="1" dirty="0">
                <a:solidFill>
                  <a:srgbClr val="44536A"/>
                </a:solidFill>
                <a:latin typeface="Microsoft YaHei"/>
                <a:cs typeface="Microsoft YaHei"/>
              </a:rPr>
              <a:t>臺灣有機農產</a:t>
            </a:r>
            <a:r>
              <a:rPr lang="zh-TW" altLang="en-US" sz="1800" b="1" spc="-50" dirty="0">
                <a:solidFill>
                  <a:srgbClr val="44536A"/>
                </a:solidFill>
                <a:latin typeface="Microsoft YaHei"/>
                <a:cs typeface="Microsoft YaHei"/>
              </a:rPr>
              <a:t>品</a:t>
            </a:r>
            <a:r>
              <a:rPr lang="zh-TW" altLang="en-US" b="1" spc="-50" dirty="0">
                <a:solidFill>
                  <a:srgbClr val="44536A"/>
                </a:solidFill>
                <a:latin typeface="Microsoft YaHei"/>
                <a:cs typeface="Microsoft YaHei"/>
              </a:rPr>
              <a:t>       </a:t>
            </a:r>
            <a:r>
              <a:rPr lang="en-US" altLang="zh-TW" sz="1800" b="1" spc="-20" dirty="0">
                <a:solidFill>
                  <a:srgbClr val="44536A"/>
                </a:solidFill>
                <a:latin typeface="Microsoft YaHei"/>
                <a:cs typeface="Microsoft YaHei"/>
              </a:rPr>
              <a:t>CAS</a:t>
            </a:r>
            <a:r>
              <a:rPr lang="zh-TW" altLang="en-US" sz="1800" b="1" dirty="0">
                <a:solidFill>
                  <a:srgbClr val="44536A"/>
                </a:solidFill>
                <a:latin typeface="Microsoft YaHei"/>
                <a:cs typeface="Microsoft YaHei"/>
              </a:rPr>
              <a:t>台灣優良農產</a:t>
            </a:r>
            <a:r>
              <a:rPr lang="zh-TW" altLang="en-US" sz="1800" b="1" spc="-50" dirty="0">
                <a:solidFill>
                  <a:srgbClr val="44536A"/>
                </a:solidFill>
                <a:latin typeface="Microsoft YaHei"/>
                <a:cs typeface="Microsoft YaHei"/>
              </a:rPr>
              <a:t>品     </a:t>
            </a:r>
            <a:r>
              <a:rPr lang="zh-TW" altLang="en-US" sz="1800" b="1" dirty="0">
                <a:solidFill>
                  <a:srgbClr val="44536A"/>
                </a:solidFill>
                <a:latin typeface="Microsoft YaHei"/>
                <a:cs typeface="Microsoft YaHei"/>
              </a:rPr>
              <a:t>產銷履歷農產</a:t>
            </a:r>
            <a:r>
              <a:rPr lang="zh-TW" altLang="en-US" sz="1800" b="1" spc="-15" dirty="0">
                <a:solidFill>
                  <a:srgbClr val="44536A"/>
                </a:solidFill>
                <a:latin typeface="Microsoft YaHei"/>
                <a:cs typeface="Microsoft YaHei"/>
              </a:rPr>
              <a:t>品</a:t>
            </a:r>
            <a:r>
              <a:rPr lang="en-US" altLang="zh-TW" sz="1800" b="1" spc="-10" dirty="0">
                <a:solidFill>
                  <a:srgbClr val="44536A"/>
                </a:solidFill>
                <a:latin typeface="Microsoft YaHei"/>
                <a:cs typeface="Microsoft YaHei"/>
              </a:rPr>
              <a:t>(TAP)</a:t>
            </a:r>
            <a:r>
              <a:rPr lang="zh-TW" altLang="en-US" sz="1800" b="1" dirty="0">
                <a:solidFill>
                  <a:srgbClr val="44536A"/>
                </a:solidFill>
                <a:latin typeface="Microsoft YaHei"/>
                <a:cs typeface="Microsoft YaHei"/>
              </a:rPr>
              <a:t> </a:t>
            </a:r>
            <a:r>
              <a:rPr sz="1800" b="1" dirty="0">
                <a:solidFill>
                  <a:srgbClr val="44536A"/>
                </a:solidFill>
                <a:latin typeface="Microsoft YaHei"/>
                <a:cs typeface="Microsoft YaHei"/>
              </a:rPr>
              <a:t>	</a:t>
            </a:r>
            <a:endParaRPr sz="1800" dirty="0">
              <a:latin typeface="Microsoft YaHei"/>
              <a:cs typeface="Microsoft YaHei"/>
            </a:endParaRPr>
          </a:p>
        </p:txBody>
      </p:sp>
      <p:pic>
        <p:nvPicPr>
          <p:cNvPr id="10" name="圖片 9" descr="一張含有 文字, 標誌, 商標, 符號 的圖片&#10;&#10;AI 產生的內容可能不正確。">
            <a:extLst>
              <a:ext uri="{FF2B5EF4-FFF2-40B4-BE49-F238E27FC236}">
                <a16:creationId xmlns:a16="http://schemas.microsoft.com/office/drawing/2014/main" id="{647FE918-C27E-05FE-13BE-27BCDDACE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838450"/>
            <a:ext cx="6868446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978408"/>
            <a:ext cx="10951845" cy="4822190"/>
          </a:xfrm>
          <a:custGeom>
            <a:avLst/>
            <a:gdLst/>
            <a:ahLst/>
            <a:cxnLst/>
            <a:rect l="l" t="t" r="r" b="b"/>
            <a:pathLst>
              <a:path w="10951845" h="4822190">
                <a:moveTo>
                  <a:pt x="10951464" y="0"/>
                </a:moveTo>
                <a:lnTo>
                  <a:pt x="0" y="0"/>
                </a:lnTo>
                <a:lnTo>
                  <a:pt x="0" y="4821936"/>
                </a:lnTo>
                <a:lnTo>
                  <a:pt x="10951464" y="4821936"/>
                </a:lnTo>
                <a:lnTo>
                  <a:pt x="10951464" y="0"/>
                </a:lnTo>
                <a:close/>
              </a:path>
            </a:pathLst>
          </a:custGeom>
          <a:solidFill>
            <a:srgbClr val="9BCFA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60577" y="972058"/>
            <a:ext cx="10964545" cy="4834890"/>
            <a:chOff x="560577" y="972058"/>
            <a:chExt cx="10964545" cy="4834890"/>
          </a:xfrm>
        </p:grpSpPr>
        <p:sp>
          <p:nvSpPr>
            <p:cNvPr id="4" name="object 4"/>
            <p:cNvSpPr/>
            <p:nvPr/>
          </p:nvSpPr>
          <p:spPr>
            <a:xfrm>
              <a:off x="566927" y="978408"/>
              <a:ext cx="10951845" cy="4822190"/>
            </a:xfrm>
            <a:custGeom>
              <a:avLst/>
              <a:gdLst/>
              <a:ahLst/>
              <a:cxnLst/>
              <a:rect l="l" t="t" r="r" b="b"/>
              <a:pathLst>
                <a:path w="10951845" h="4822190">
                  <a:moveTo>
                    <a:pt x="0" y="4821936"/>
                  </a:moveTo>
                  <a:lnTo>
                    <a:pt x="10951464" y="4821936"/>
                  </a:lnTo>
                  <a:lnTo>
                    <a:pt x="10951464" y="0"/>
                  </a:lnTo>
                  <a:lnTo>
                    <a:pt x="0" y="0"/>
                  </a:lnTo>
                  <a:lnTo>
                    <a:pt x="0" y="482193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336" y="1392936"/>
              <a:ext cx="1083945" cy="527685"/>
            </a:xfrm>
            <a:custGeom>
              <a:avLst/>
              <a:gdLst/>
              <a:ahLst/>
              <a:cxnLst/>
              <a:rect l="l" t="t" r="r" b="b"/>
              <a:pathLst>
                <a:path w="1083945" h="527685">
                  <a:moveTo>
                    <a:pt x="1083564" y="0"/>
                  </a:moveTo>
                  <a:lnTo>
                    <a:pt x="0" y="0"/>
                  </a:lnTo>
                  <a:lnTo>
                    <a:pt x="0" y="527303"/>
                  </a:lnTo>
                  <a:lnTo>
                    <a:pt x="1083564" y="527303"/>
                  </a:lnTo>
                  <a:lnTo>
                    <a:pt x="10835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3336" y="1392936"/>
              <a:ext cx="1083945" cy="527685"/>
            </a:xfrm>
            <a:custGeom>
              <a:avLst/>
              <a:gdLst/>
              <a:ahLst/>
              <a:cxnLst/>
              <a:rect l="l" t="t" r="r" b="b"/>
              <a:pathLst>
                <a:path w="1083945" h="527685">
                  <a:moveTo>
                    <a:pt x="0" y="527303"/>
                  </a:moveTo>
                  <a:lnTo>
                    <a:pt x="1083564" y="527303"/>
                  </a:lnTo>
                  <a:lnTo>
                    <a:pt x="1083564" y="0"/>
                  </a:lnTo>
                  <a:lnTo>
                    <a:pt x="0" y="0"/>
                  </a:lnTo>
                  <a:lnTo>
                    <a:pt x="0" y="52730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9686" y="1405509"/>
            <a:ext cx="1071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sz="3000" b="1">
                <a:solidFill>
                  <a:srgbClr val="9BCFAB"/>
                </a:solidFill>
                <a:latin typeface="Microsoft JhengHei"/>
                <a:cs typeface="Microsoft JhengHei"/>
              </a:rPr>
              <a:t>問題</a:t>
            </a:r>
            <a:r>
              <a:rPr lang="en-US" altLang="zh-TW" sz="3000" b="1" spc="-50">
                <a:solidFill>
                  <a:srgbClr val="9BCFAB"/>
                </a:solidFill>
                <a:latin typeface="Calibri"/>
                <a:cs typeface="Calibri"/>
              </a:rPr>
              <a:t>5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92924" y="2757710"/>
            <a:ext cx="8911687" cy="1280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7500" spc="-5" dirty="0">
                <a:latin typeface="Microsoft YaHei"/>
                <a:cs typeface="Microsoft YaHei"/>
              </a:rPr>
              <a:t>舉一個惜食行動？</a:t>
            </a:r>
            <a:endParaRPr sz="7500" dirty="0">
              <a:latin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952622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98115" y="1776729"/>
            <a:ext cx="5988685" cy="3830320"/>
            <a:chOff x="1345438" y="1776729"/>
            <a:chExt cx="5988685" cy="3830320"/>
          </a:xfrm>
        </p:grpSpPr>
        <p:sp>
          <p:nvSpPr>
            <p:cNvPr id="3" name="object 3"/>
            <p:cNvSpPr/>
            <p:nvPr/>
          </p:nvSpPr>
          <p:spPr>
            <a:xfrm>
              <a:off x="1408938" y="1840229"/>
              <a:ext cx="5861685" cy="3703320"/>
            </a:xfrm>
            <a:custGeom>
              <a:avLst/>
              <a:gdLst/>
              <a:ahLst/>
              <a:cxnLst/>
              <a:rect l="l" t="t" r="r" b="b"/>
              <a:pathLst>
                <a:path w="5861684" h="3703320">
                  <a:moveTo>
                    <a:pt x="2930652" y="0"/>
                  </a:moveTo>
                  <a:lnTo>
                    <a:pt x="2872283" y="359"/>
                  </a:lnTo>
                  <a:lnTo>
                    <a:pt x="2814191" y="1435"/>
                  </a:lnTo>
                  <a:lnTo>
                    <a:pt x="2756388" y="3219"/>
                  </a:lnTo>
                  <a:lnTo>
                    <a:pt x="2698884" y="5705"/>
                  </a:lnTo>
                  <a:lnTo>
                    <a:pt x="2641688" y="8886"/>
                  </a:lnTo>
                  <a:lnTo>
                    <a:pt x="2584813" y="12757"/>
                  </a:lnTo>
                  <a:lnTo>
                    <a:pt x="2528267" y="17309"/>
                  </a:lnTo>
                  <a:lnTo>
                    <a:pt x="2472063" y="22537"/>
                  </a:lnTo>
                  <a:lnTo>
                    <a:pt x="2416210" y="28433"/>
                  </a:lnTo>
                  <a:lnTo>
                    <a:pt x="2360719" y="34992"/>
                  </a:lnTo>
                  <a:lnTo>
                    <a:pt x="2305601" y="42205"/>
                  </a:lnTo>
                  <a:lnTo>
                    <a:pt x="2250865" y="50068"/>
                  </a:lnTo>
                  <a:lnTo>
                    <a:pt x="2196524" y="58573"/>
                  </a:lnTo>
                  <a:lnTo>
                    <a:pt x="2142586" y="67713"/>
                  </a:lnTo>
                  <a:lnTo>
                    <a:pt x="2089063" y="77481"/>
                  </a:lnTo>
                  <a:lnTo>
                    <a:pt x="2035966" y="87872"/>
                  </a:lnTo>
                  <a:lnTo>
                    <a:pt x="1983304" y="98878"/>
                  </a:lnTo>
                  <a:lnTo>
                    <a:pt x="1931088" y="110493"/>
                  </a:lnTo>
                  <a:lnTo>
                    <a:pt x="1879330" y="122710"/>
                  </a:lnTo>
                  <a:lnTo>
                    <a:pt x="1828039" y="135522"/>
                  </a:lnTo>
                  <a:lnTo>
                    <a:pt x="1777226" y="148923"/>
                  </a:lnTo>
                  <a:lnTo>
                    <a:pt x="1726902" y="162906"/>
                  </a:lnTo>
                  <a:lnTo>
                    <a:pt x="1677076" y="177464"/>
                  </a:lnTo>
                  <a:lnTo>
                    <a:pt x="1627761" y="192591"/>
                  </a:lnTo>
                  <a:lnTo>
                    <a:pt x="1578966" y="208280"/>
                  </a:lnTo>
                  <a:lnTo>
                    <a:pt x="1530701" y="224524"/>
                  </a:lnTo>
                  <a:lnTo>
                    <a:pt x="1482978" y="241317"/>
                  </a:lnTo>
                  <a:lnTo>
                    <a:pt x="1435807" y="258652"/>
                  </a:lnTo>
                  <a:lnTo>
                    <a:pt x="1389198" y="276523"/>
                  </a:lnTo>
                  <a:lnTo>
                    <a:pt x="1343162" y="294922"/>
                  </a:lnTo>
                  <a:lnTo>
                    <a:pt x="1297709" y="313843"/>
                  </a:lnTo>
                  <a:lnTo>
                    <a:pt x="1252851" y="333279"/>
                  </a:lnTo>
                  <a:lnTo>
                    <a:pt x="1208598" y="353224"/>
                  </a:lnTo>
                  <a:lnTo>
                    <a:pt x="1164959" y="373671"/>
                  </a:lnTo>
                  <a:lnTo>
                    <a:pt x="1121946" y="394614"/>
                  </a:lnTo>
                  <a:lnTo>
                    <a:pt x="1079570" y="416045"/>
                  </a:lnTo>
                  <a:lnTo>
                    <a:pt x="1037840" y="437958"/>
                  </a:lnTo>
                  <a:lnTo>
                    <a:pt x="996768" y="460347"/>
                  </a:lnTo>
                  <a:lnTo>
                    <a:pt x="956364" y="483204"/>
                  </a:lnTo>
                  <a:lnTo>
                    <a:pt x="916638" y="506523"/>
                  </a:lnTo>
                  <a:lnTo>
                    <a:pt x="877602" y="530297"/>
                  </a:lnTo>
                  <a:lnTo>
                    <a:pt x="839264" y="554520"/>
                  </a:lnTo>
                  <a:lnTo>
                    <a:pt x="801637" y="579185"/>
                  </a:lnTo>
                  <a:lnTo>
                    <a:pt x="764731" y="604286"/>
                  </a:lnTo>
                  <a:lnTo>
                    <a:pt x="728556" y="629815"/>
                  </a:lnTo>
                  <a:lnTo>
                    <a:pt x="693123" y="655766"/>
                  </a:lnTo>
                  <a:lnTo>
                    <a:pt x="658442" y="682132"/>
                  </a:lnTo>
                  <a:lnTo>
                    <a:pt x="624524" y="708907"/>
                  </a:lnTo>
                  <a:lnTo>
                    <a:pt x="591380" y="736084"/>
                  </a:lnTo>
                  <a:lnTo>
                    <a:pt x="559019" y="763656"/>
                  </a:lnTo>
                  <a:lnTo>
                    <a:pt x="527453" y="791617"/>
                  </a:lnTo>
                  <a:lnTo>
                    <a:pt x="496692" y="819960"/>
                  </a:lnTo>
                  <a:lnTo>
                    <a:pt x="466747" y="848678"/>
                  </a:lnTo>
                  <a:lnTo>
                    <a:pt x="437628" y="877765"/>
                  </a:lnTo>
                  <a:lnTo>
                    <a:pt x="409346" y="907213"/>
                  </a:lnTo>
                  <a:lnTo>
                    <a:pt x="381911" y="937017"/>
                  </a:lnTo>
                  <a:lnTo>
                    <a:pt x="355334" y="967170"/>
                  </a:lnTo>
                  <a:lnTo>
                    <a:pt x="329625" y="997665"/>
                  </a:lnTo>
                  <a:lnTo>
                    <a:pt x="304795" y="1028494"/>
                  </a:lnTo>
                  <a:lnTo>
                    <a:pt x="280855" y="1059653"/>
                  </a:lnTo>
                  <a:lnTo>
                    <a:pt x="257815" y="1091133"/>
                  </a:lnTo>
                  <a:lnTo>
                    <a:pt x="235685" y="1122929"/>
                  </a:lnTo>
                  <a:lnTo>
                    <a:pt x="214477" y="1155033"/>
                  </a:lnTo>
                  <a:lnTo>
                    <a:pt x="194200" y="1187440"/>
                  </a:lnTo>
                  <a:lnTo>
                    <a:pt x="156484" y="1253132"/>
                  </a:lnTo>
                  <a:lnTo>
                    <a:pt x="122621" y="1319951"/>
                  </a:lnTo>
                  <a:lnTo>
                    <a:pt x="92696" y="1387845"/>
                  </a:lnTo>
                  <a:lnTo>
                    <a:pt x="66794" y="1456760"/>
                  </a:lnTo>
                  <a:lnTo>
                    <a:pt x="44998" y="1526643"/>
                  </a:lnTo>
                  <a:lnTo>
                    <a:pt x="27393" y="1597440"/>
                  </a:lnTo>
                  <a:lnTo>
                    <a:pt x="14064" y="1669098"/>
                  </a:lnTo>
                  <a:lnTo>
                    <a:pt x="5094" y="1741563"/>
                  </a:lnTo>
                  <a:lnTo>
                    <a:pt x="569" y="1814783"/>
                  </a:lnTo>
                  <a:lnTo>
                    <a:pt x="0" y="1851660"/>
                  </a:lnTo>
                  <a:lnTo>
                    <a:pt x="569" y="1888536"/>
                  </a:lnTo>
                  <a:lnTo>
                    <a:pt x="5094" y="1961756"/>
                  </a:lnTo>
                  <a:lnTo>
                    <a:pt x="14064" y="2034221"/>
                  </a:lnTo>
                  <a:lnTo>
                    <a:pt x="27393" y="2105879"/>
                  </a:lnTo>
                  <a:lnTo>
                    <a:pt x="44998" y="2176676"/>
                  </a:lnTo>
                  <a:lnTo>
                    <a:pt x="66794" y="2246559"/>
                  </a:lnTo>
                  <a:lnTo>
                    <a:pt x="92696" y="2315474"/>
                  </a:lnTo>
                  <a:lnTo>
                    <a:pt x="122621" y="2383368"/>
                  </a:lnTo>
                  <a:lnTo>
                    <a:pt x="156484" y="2450187"/>
                  </a:lnTo>
                  <a:lnTo>
                    <a:pt x="194200" y="2515879"/>
                  </a:lnTo>
                  <a:lnTo>
                    <a:pt x="214477" y="2548286"/>
                  </a:lnTo>
                  <a:lnTo>
                    <a:pt x="235685" y="2580390"/>
                  </a:lnTo>
                  <a:lnTo>
                    <a:pt x="257815" y="2612186"/>
                  </a:lnTo>
                  <a:lnTo>
                    <a:pt x="280855" y="2643666"/>
                  </a:lnTo>
                  <a:lnTo>
                    <a:pt x="304795" y="2674825"/>
                  </a:lnTo>
                  <a:lnTo>
                    <a:pt x="329625" y="2705654"/>
                  </a:lnTo>
                  <a:lnTo>
                    <a:pt x="355334" y="2736149"/>
                  </a:lnTo>
                  <a:lnTo>
                    <a:pt x="381911" y="2766302"/>
                  </a:lnTo>
                  <a:lnTo>
                    <a:pt x="409346" y="2796106"/>
                  </a:lnTo>
                  <a:lnTo>
                    <a:pt x="437628" y="2825554"/>
                  </a:lnTo>
                  <a:lnTo>
                    <a:pt x="466747" y="2854641"/>
                  </a:lnTo>
                  <a:lnTo>
                    <a:pt x="496692" y="2883359"/>
                  </a:lnTo>
                  <a:lnTo>
                    <a:pt x="527453" y="2911702"/>
                  </a:lnTo>
                  <a:lnTo>
                    <a:pt x="559019" y="2939663"/>
                  </a:lnTo>
                  <a:lnTo>
                    <a:pt x="591380" y="2967235"/>
                  </a:lnTo>
                  <a:lnTo>
                    <a:pt x="624524" y="2994412"/>
                  </a:lnTo>
                  <a:lnTo>
                    <a:pt x="658442" y="3021187"/>
                  </a:lnTo>
                  <a:lnTo>
                    <a:pt x="693123" y="3047553"/>
                  </a:lnTo>
                  <a:lnTo>
                    <a:pt x="728556" y="3073504"/>
                  </a:lnTo>
                  <a:lnTo>
                    <a:pt x="764731" y="3099033"/>
                  </a:lnTo>
                  <a:lnTo>
                    <a:pt x="801637" y="3124134"/>
                  </a:lnTo>
                  <a:lnTo>
                    <a:pt x="839264" y="3148799"/>
                  </a:lnTo>
                  <a:lnTo>
                    <a:pt x="877602" y="3173022"/>
                  </a:lnTo>
                  <a:lnTo>
                    <a:pt x="916638" y="3196796"/>
                  </a:lnTo>
                  <a:lnTo>
                    <a:pt x="956364" y="3220115"/>
                  </a:lnTo>
                  <a:lnTo>
                    <a:pt x="996768" y="3242972"/>
                  </a:lnTo>
                  <a:lnTo>
                    <a:pt x="1037840" y="3265361"/>
                  </a:lnTo>
                  <a:lnTo>
                    <a:pt x="1079570" y="3287274"/>
                  </a:lnTo>
                  <a:lnTo>
                    <a:pt x="1121946" y="3308705"/>
                  </a:lnTo>
                  <a:lnTo>
                    <a:pt x="1164959" y="3329648"/>
                  </a:lnTo>
                  <a:lnTo>
                    <a:pt x="1208598" y="3350095"/>
                  </a:lnTo>
                  <a:lnTo>
                    <a:pt x="1252851" y="3370040"/>
                  </a:lnTo>
                  <a:lnTo>
                    <a:pt x="1297709" y="3389476"/>
                  </a:lnTo>
                  <a:lnTo>
                    <a:pt x="1343162" y="3408397"/>
                  </a:lnTo>
                  <a:lnTo>
                    <a:pt x="1389198" y="3426796"/>
                  </a:lnTo>
                  <a:lnTo>
                    <a:pt x="1435807" y="3444667"/>
                  </a:lnTo>
                  <a:lnTo>
                    <a:pt x="1482978" y="3462002"/>
                  </a:lnTo>
                  <a:lnTo>
                    <a:pt x="1530701" y="3478795"/>
                  </a:lnTo>
                  <a:lnTo>
                    <a:pt x="1578966" y="3495039"/>
                  </a:lnTo>
                  <a:lnTo>
                    <a:pt x="1627761" y="3510728"/>
                  </a:lnTo>
                  <a:lnTo>
                    <a:pt x="1677076" y="3525855"/>
                  </a:lnTo>
                  <a:lnTo>
                    <a:pt x="1726902" y="3540413"/>
                  </a:lnTo>
                  <a:lnTo>
                    <a:pt x="1777226" y="3554396"/>
                  </a:lnTo>
                  <a:lnTo>
                    <a:pt x="1828039" y="3567797"/>
                  </a:lnTo>
                  <a:lnTo>
                    <a:pt x="1879330" y="3580609"/>
                  </a:lnTo>
                  <a:lnTo>
                    <a:pt x="1931088" y="3592826"/>
                  </a:lnTo>
                  <a:lnTo>
                    <a:pt x="1983304" y="3604441"/>
                  </a:lnTo>
                  <a:lnTo>
                    <a:pt x="2035966" y="3615447"/>
                  </a:lnTo>
                  <a:lnTo>
                    <a:pt x="2089063" y="3625838"/>
                  </a:lnTo>
                  <a:lnTo>
                    <a:pt x="2142586" y="3635606"/>
                  </a:lnTo>
                  <a:lnTo>
                    <a:pt x="2196524" y="3644746"/>
                  </a:lnTo>
                  <a:lnTo>
                    <a:pt x="2250865" y="3653251"/>
                  </a:lnTo>
                  <a:lnTo>
                    <a:pt x="2305601" y="3661114"/>
                  </a:lnTo>
                  <a:lnTo>
                    <a:pt x="2360719" y="3668327"/>
                  </a:lnTo>
                  <a:lnTo>
                    <a:pt x="2416210" y="3674886"/>
                  </a:lnTo>
                  <a:lnTo>
                    <a:pt x="2472063" y="3680782"/>
                  </a:lnTo>
                  <a:lnTo>
                    <a:pt x="2528267" y="3686010"/>
                  </a:lnTo>
                  <a:lnTo>
                    <a:pt x="2584813" y="3690562"/>
                  </a:lnTo>
                  <a:lnTo>
                    <a:pt x="2641688" y="3694433"/>
                  </a:lnTo>
                  <a:lnTo>
                    <a:pt x="2698884" y="3697614"/>
                  </a:lnTo>
                  <a:lnTo>
                    <a:pt x="2756388" y="3700100"/>
                  </a:lnTo>
                  <a:lnTo>
                    <a:pt x="2814191" y="3701884"/>
                  </a:lnTo>
                  <a:lnTo>
                    <a:pt x="2872283" y="3702960"/>
                  </a:lnTo>
                  <a:lnTo>
                    <a:pt x="2930652" y="3703320"/>
                  </a:lnTo>
                  <a:lnTo>
                    <a:pt x="2989020" y="3702960"/>
                  </a:lnTo>
                  <a:lnTo>
                    <a:pt x="3047112" y="3701884"/>
                  </a:lnTo>
                  <a:lnTo>
                    <a:pt x="3104915" y="3700100"/>
                  </a:lnTo>
                  <a:lnTo>
                    <a:pt x="3162419" y="3697614"/>
                  </a:lnTo>
                  <a:lnTo>
                    <a:pt x="3219615" y="3694433"/>
                  </a:lnTo>
                  <a:lnTo>
                    <a:pt x="3276490" y="3690562"/>
                  </a:lnTo>
                  <a:lnTo>
                    <a:pt x="3333036" y="3686010"/>
                  </a:lnTo>
                  <a:lnTo>
                    <a:pt x="3389240" y="3680782"/>
                  </a:lnTo>
                  <a:lnTo>
                    <a:pt x="3445093" y="3674886"/>
                  </a:lnTo>
                  <a:lnTo>
                    <a:pt x="3500584" y="3668327"/>
                  </a:lnTo>
                  <a:lnTo>
                    <a:pt x="3555702" y="3661114"/>
                  </a:lnTo>
                  <a:lnTo>
                    <a:pt x="3610438" y="3653251"/>
                  </a:lnTo>
                  <a:lnTo>
                    <a:pt x="3664779" y="3644746"/>
                  </a:lnTo>
                  <a:lnTo>
                    <a:pt x="3718717" y="3635606"/>
                  </a:lnTo>
                  <a:lnTo>
                    <a:pt x="3772240" y="3625838"/>
                  </a:lnTo>
                  <a:lnTo>
                    <a:pt x="3825337" y="3615447"/>
                  </a:lnTo>
                  <a:lnTo>
                    <a:pt x="3877999" y="3604441"/>
                  </a:lnTo>
                  <a:lnTo>
                    <a:pt x="3930215" y="3592826"/>
                  </a:lnTo>
                  <a:lnTo>
                    <a:pt x="3981973" y="3580609"/>
                  </a:lnTo>
                  <a:lnTo>
                    <a:pt x="4033264" y="3567797"/>
                  </a:lnTo>
                  <a:lnTo>
                    <a:pt x="4084077" y="3554396"/>
                  </a:lnTo>
                  <a:lnTo>
                    <a:pt x="4134401" y="3540413"/>
                  </a:lnTo>
                  <a:lnTo>
                    <a:pt x="4184227" y="3525855"/>
                  </a:lnTo>
                  <a:lnTo>
                    <a:pt x="4233542" y="3510728"/>
                  </a:lnTo>
                  <a:lnTo>
                    <a:pt x="4282337" y="3495039"/>
                  </a:lnTo>
                  <a:lnTo>
                    <a:pt x="4330602" y="3478795"/>
                  </a:lnTo>
                  <a:lnTo>
                    <a:pt x="4378325" y="3462002"/>
                  </a:lnTo>
                  <a:lnTo>
                    <a:pt x="4425496" y="3444667"/>
                  </a:lnTo>
                  <a:lnTo>
                    <a:pt x="4472105" y="3426796"/>
                  </a:lnTo>
                  <a:lnTo>
                    <a:pt x="4518141" y="3408397"/>
                  </a:lnTo>
                  <a:lnTo>
                    <a:pt x="4563594" y="3389476"/>
                  </a:lnTo>
                  <a:lnTo>
                    <a:pt x="4608452" y="3370040"/>
                  </a:lnTo>
                  <a:lnTo>
                    <a:pt x="4652705" y="3350095"/>
                  </a:lnTo>
                  <a:lnTo>
                    <a:pt x="4696344" y="3329648"/>
                  </a:lnTo>
                  <a:lnTo>
                    <a:pt x="4739357" y="3308705"/>
                  </a:lnTo>
                  <a:lnTo>
                    <a:pt x="4781733" y="3287274"/>
                  </a:lnTo>
                  <a:lnTo>
                    <a:pt x="4823463" y="3265361"/>
                  </a:lnTo>
                  <a:lnTo>
                    <a:pt x="4864535" y="3242972"/>
                  </a:lnTo>
                  <a:lnTo>
                    <a:pt x="4904939" y="3220115"/>
                  </a:lnTo>
                  <a:lnTo>
                    <a:pt x="4944665" y="3196796"/>
                  </a:lnTo>
                  <a:lnTo>
                    <a:pt x="4983701" y="3173022"/>
                  </a:lnTo>
                  <a:lnTo>
                    <a:pt x="5022039" y="3148799"/>
                  </a:lnTo>
                  <a:lnTo>
                    <a:pt x="5059666" y="3124134"/>
                  </a:lnTo>
                  <a:lnTo>
                    <a:pt x="5096572" y="3099033"/>
                  </a:lnTo>
                  <a:lnTo>
                    <a:pt x="5132747" y="3073504"/>
                  </a:lnTo>
                  <a:lnTo>
                    <a:pt x="5168180" y="3047553"/>
                  </a:lnTo>
                  <a:lnTo>
                    <a:pt x="5202861" y="3021187"/>
                  </a:lnTo>
                  <a:lnTo>
                    <a:pt x="5236779" y="2994412"/>
                  </a:lnTo>
                  <a:lnTo>
                    <a:pt x="5269923" y="2967235"/>
                  </a:lnTo>
                  <a:lnTo>
                    <a:pt x="5302284" y="2939663"/>
                  </a:lnTo>
                  <a:lnTo>
                    <a:pt x="5333850" y="2911702"/>
                  </a:lnTo>
                  <a:lnTo>
                    <a:pt x="5364611" y="2883359"/>
                  </a:lnTo>
                  <a:lnTo>
                    <a:pt x="5394556" y="2854641"/>
                  </a:lnTo>
                  <a:lnTo>
                    <a:pt x="5423675" y="2825554"/>
                  </a:lnTo>
                  <a:lnTo>
                    <a:pt x="5451957" y="2796106"/>
                  </a:lnTo>
                  <a:lnTo>
                    <a:pt x="5479392" y="2766302"/>
                  </a:lnTo>
                  <a:lnTo>
                    <a:pt x="5505969" y="2736149"/>
                  </a:lnTo>
                  <a:lnTo>
                    <a:pt x="5531678" y="2705654"/>
                  </a:lnTo>
                  <a:lnTo>
                    <a:pt x="5556508" y="2674825"/>
                  </a:lnTo>
                  <a:lnTo>
                    <a:pt x="5580448" y="2643666"/>
                  </a:lnTo>
                  <a:lnTo>
                    <a:pt x="5603488" y="2612186"/>
                  </a:lnTo>
                  <a:lnTo>
                    <a:pt x="5625618" y="2580390"/>
                  </a:lnTo>
                  <a:lnTo>
                    <a:pt x="5646826" y="2548286"/>
                  </a:lnTo>
                  <a:lnTo>
                    <a:pt x="5667103" y="2515879"/>
                  </a:lnTo>
                  <a:lnTo>
                    <a:pt x="5704819" y="2450187"/>
                  </a:lnTo>
                  <a:lnTo>
                    <a:pt x="5738682" y="2383368"/>
                  </a:lnTo>
                  <a:lnTo>
                    <a:pt x="5768607" y="2315474"/>
                  </a:lnTo>
                  <a:lnTo>
                    <a:pt x="5794509" y="2246559"/>
                  </a:lnTo>
                  <a:lnTo>
                    <a:pt x="5816305" y="2176676"/>
                  </a:lnTo>
                  <a:lnTo>
                    <a:pt x="5833910" y="2105879"/>
                  </a:lnTo>
                  <a:lnTo>
                    <a:pt x="5847239" y="2034221"/>
                  </a:lnTo>
                  <a:lnTo>
                    <a:pt x="5856209" y="1961756"/>
                  </a:lnTo>
                  <a:lnTo>
                    <a:pt x="5860734" y="1888536"/>
                  </a:lnTo>
                  <a:lnTo>
                    <a:pt x="5861304" y="1851660"/>
                  </a:lnTo>
                  <a:lnTo>
                    <a:pt x="5860734" y="1814783"/>
                  </a:lnTo>
                  <a:lnTo>
                    <a:pt x="5856209" y="1741563"/>
                  </a:lnTo>
                  <a:lnTo>
                    <a:pt x="5847239" y="1669098"/>
                  </a:lnTo>
                  <a:lnTo>
                    <a:pt x="5833910" y="1597440"/>
                  </a:lnTo>
                  <a:lnTo>
                    <a:pt x="5816305" y="1526643"/>
                  </a:lnTo>
                  <a:lnTo>
                    <a:pt x="5794509" y="1456760"/>
                  </a:lnTo>
                  <a:lnTo>
                    <a:pt x="5768607" y="1387845"/>
                  </a:lnTo>
                  <a:lnTo>
                    <a:pt x="5738682" y="1319951"/>
                  </a:lnTo>
                  <a:lnTo>
                    <a:pt x="5704819" y="1253132"/>
                  </a:lnTo>
                  <a:lnTo>
                    <a:pt x="5667103" y="1187440"/>
                  </a:lnTo>
                  <a:lnTo>
                    <a:pt x="5646826" y="1155033"/>
                  </a:lnTo>
                  <a:lnTo>
                    <a:pt x="5625618" y="1122929"/>
                  </a:lnTo>
                  <a:lnTo>
                    <a:pt x="5603488" y="1091133"/>
                  </a:lnTo>
                  <a:lnTo>
                    <a:pt x="5580448" y="1059653"/>
                  </a:lnTo>
                  <a:lnTo>
                    <a:pt x="5556508" y="1028494"/>
                  </a:lnTo>
                  <a:lnTo>
                    <a:pt x="5531678" y="997665"/>
                  </a:lnTo>
                  <a:lnTo>
                    <a:pt x="5505969" y="967170"/>
                  </a:lnTo>
                  <a:lnTo>
                    <a:pt x="5479392" y="937017"/>
                  </a:lnTo>
                  <a:lnTo>
                    <a:pt x="5451957" y="907213"/>
                  </a:lnTo>
                  <a:lnTo>
                    <a:pt x="5423675" y="877765"/>
                  </a:lnTo>
                  <a:lnTo>
                    <a:pt x="5394556" y="848678"/>
                  </a:lnTo>
                  <a:lnTo>
                    <a:pt x="5364611" y="819960"/>
                  </a:lnTo>
                  <a:lnTo>
                    <a:pt x="5333850" y="791617"/>
                  </a:lnTo>
                  <a:lnTo>
                    <a:pt x="5302284" y="763656"/>
                  </a:lnTo>
                  <a:lnTo>
                    <a:pt x="5269923" y="736084"/>
                  </a:lnTo>
                  <a:lnTo>
                    <a:pt x="5236779" y="708907"/>
                  </a:lnTo>
                  <a:lnTo>
                    <a:pt x="5202861" y="682132"/>
                  </a:lnTo>
                  <a:lnTo>
                    <a:pt x="5168180" y="655766"/>
                  </a:lnTo>
                  <a:lnTo>
                    <a:pt x="5132747" y="629815"/>
                  </a:lnTo>
                  <a:lnTo>
                    <a:pt x="5096572" y="604286"/>
                  </a:lnTo>
                  <a:lnTo>
                    <a:pt x="5059666" y="579185"/>
                  </a:lnTo>
                  <a:lnTo>
                    <a:pt x="5022039" y="554520"/>
                  </a:lnTo>
                  <a:lnTo>
                    <a:pt x="4983701" y="530297"/>
                  </a:lnTo>
                  <a:lnTo>
                    <a:pt x="4944665" y="506523"/>
                  </a:lnTo>
                  <a:lnTo>
                    <a:pt x="4904939" y="483204"/>
                  </a:lnTo>
                  <a:lnTo>
                    <a:pt x="4864535" y="460347"/>
                  </a:lnTo>
                  <a:lnTo>
                    <a:pt x="4823463" y="437958"/>
                  </a:lnTo>
                  <a:lnTo>
                    <a:pt x="4781733" y="416045"/>
                  </a:lnTo>
                  <a:lnTo>
                    <a:pt x="4739357" y="394614"/>
                  </a:lnTo>
                  <a:lnTo>
                    <a:pt x="4696344" y="373671"/>
                  </a:lnTo>
                  <a:lnTo>
                    <a:pt x="4652705" y="353224"/>
                  </a:lnTo>
                  <a:lnTo>
                    <a:pt x="4608452" y="333279"/>
                  </a:lnTo>
                  <a:lnTo>
                    <a:pt x="4563594" y="313843"/>
                  </a:lnTo>
                  <a:lnTo>
                    <a:pt x="4518141" y="294922"/>
                  </a:lnTo>
                  <a:lnTo>
                    <a:pt x="4472105" y="276523"/>
                  </a:lnTo>
                  <a:lnTo>
                    <a:pt x="4425496" y="258652"/>
                  </a:lnTo>
                  <a:lnTo>
                    <a:pt x="4378325" y="241317"/>
                  </a:lnTo>
                  <a:lnTo>
                    <a:pt x="4330602" y="224524"/>
                  </a:lnTo>
                  <a:lnTo>
                    <a:pt x="4282337" y="208280"/>
                  </a:lnTo>
                  <a:lnTo>
                    <a:pt x="4233542" y="192591"/>
                  </a:lnTo>
                  <a:lnTo>
                    <a:pt x="4184227" y="177464"/>
                  </a:lnTo>
                  <a:lnTo>
                    <a:pt x="4134401" y="162906"/>
                  </a:lnTo>
                  <a:lnTo>
                    <a:pt x="4084077" y="148923"/>
                  </a:lnTo>
                  <a:lnTo>
                    <a:pt x="4033264" y="135522"/>
                  </a:lnTo>
                  <a:lnTo>
                    <a:pt x="3981973" y="122710"/>
                  </a:lnTo>
                  <a:lnTo>
                    <a:pt x="3930215" y="110493"/>
                  </a:lnTo>
                  <a:lnTo>
                    <a:pt x="3877999" y="98878"/>
                  </a:lnTo>
                  <a:lnTo>
                    <a:pt x="3825337" y="87872"/>
                  </a:lnTo>
                  <a:lnTo>
                    <a:pt x="3772240" y="77481"/>
                  </a:lnTo>
                  <a:lnTo>
                    <a:pt x="3718717" y="67713"/>
                  </a:lnTo>
                  <a:lnTo>
                    <a:pt x="3664779" y="58573"/>
                  </a:lnTo>
                  <a:lnTo>
                    <a:pt x="3610438" y="50068"/>
                  </a:lnTo>
                  <a:lnTo>
                    <a:pt x="3555702" y="42205"/>
                  </a:lnTo>
                  <a:lnTo>
                    <a:pt x="3500584" y="34992"/>
                  </a:lnTo>
                  <a:lnTo>
                    <a:pt x="3445093" y="28433"/>
                  </a:lnTo>
                  <a:lnTo>
                    <a:pt x="3389240" y="22537"/>
                  </a:lnTo>
                  <a:lnTo>
                    <a:pt x="3333036" y="17309"/>
                  </a:lnTo>
                  <a:lnTo>
                    <a:pt x="3276490" y="12757"/>
                  </a:lnTo>
                  <a:lnTo>
                    <a:pt x="3219615" y="8886"/>
                  </a:lnTo>
                  <a:lnTo>
                    <a:pt x="3162419" y="5705"/>
                  </a:lnTo>
                  <a:lnTo>
                    <a:pt x="3104915" y="3219"/>
                  </a:lnTo>
                  <a:lnTo>
                    <a:pt x="3047112" y="1435"/>
                  </a:lnTo>
                  <a:lnTo>
                    <a:pt x="2989020" y="359"/>
                  </a:lnTo>
                  <a:lnTo>
                    <a:pt x="2930652" y="0"/>
                  </a:lnTo>
                  <a:close/>
                </a:path>
              </a:pathLst>
            </a:custGeom>
            <a:solidFill>
              <a:srgbClr val="9BC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08938" y="1840229"/>
              <a:ext cx="5861685" cy="3703320"/>
            </a:xfrm>
            <a:custGeom>
              <a:avLst/>
              <a:gdLst/>
              <a:ahLst/>
              <a:cxnLst/>
              <a:rect l="l" t="t" r="r" b="b"/>
              <a:pathLst>
                <a:path w="5861684" h="3703320">
                  <a:moveTo>
                    <a:pt x="0" y="1851660"/>
                  </a:moveTo>
                  <a:lnTo>
                    <a:pt x="2271" y="1778082"/>
                  </a:lnTo>
                  <a:lnTo>
                    <a:pt x="9029" y="1705233"/>
                  </a:lnTo>
                  <a:lnTo>
                    <a:pt x="20189" y="1633164"/>
                  </a:lnTo>
                  <a:lnTo>
                    <a:pt x="35666" y="1561930"/>
                  </a:lnTo>
                  <a:lnTo>
                    <a:pt x="55377" y="1491584"/>
                  </a:lnTo>
                  <a:lnTo>
                    <a:pt x="79237" y="1422178"/>
                  </a:lnTo>
                  <a:lnTo>
                    <a:pt x="107161" y="1353767"/>
                  </a:lnTo>
                  <a:lnTo>
                    <a:pt x="139065" y="1286404"/>
                  </a:lnTo>
                  <a:lnTo>
                    <a:pt x="174865" y="1220141"/>
                  </a:lnTo>
                  <a:lnTo>
                    <a:pt x="214477" y="1155033"/>
                  </a:lnTo>
                  <a:lnTo>
                    <a:pt x="235685" y="1122929"/>
                  </a:lnTo>
                  <a:lnTo>
                    <a:pt x="257815" y="1091133"/>
                  </a:lnTo>
                  <a:lnTo>
                    <a:pt x="280855" y="1059653"/>
                  </a:lnTo>
                  <a:lnTo>
                    <a:pt x="304795" y="1028494"/>
                  </a:lnTo>
                  <a:lnTo>
                    <a:pt x="329625" y="997665"/>
                  </a:lnTo>
                  <a:lnTo>
                    <a:pt x="355334" y="967170"/>
                  </a:lnTo>
                  <a:lnTo>
                    <a:pt x="381911" y="937017"/>
                  </a:lnTo>
                  <a:lnTo>
                    <a:pt x="409346" y="907213"/>
                  </a:lnTo>
                  <a:lnTo>
                    <a:pt x="437628" y="877765"/>
                  </a:lnTo>
                  <a:lnTo>
                    <a:pt x="466747" y="848678"/>
                  </a:lnTo>
                  <a:lnTo>
                    <a:pt x="496692" y="819960"/>
                  </a:lnTo>
                  <a:lnTo>
                    <a:pt x="527453" y="791617"/>
                  </a:lnTo>
                  <a:lnTo>
                    <a:pt x="559019" y="763656"/>
                  </a:lnTo>
                  <a:lnTo>
                    <a:pt x="591380" y="736084"/>
                  </a:lnTo>
                  <a:lnTo>
                    <a:pt x="624524" y="708907"/>
                  </a:lnTo>
                  <a:lnTo>
                    <a:pt x="658442" y="682132"/>
                  </a:lnTo>
                  <a:lnTo>
                    <a:pt x="693123" y="655766"/>
                  </a:lnTo>
                  <a:lnTo>
                    <a:pt x="728556" y="629815"/>
                  </a:lnTo>
                  <a:lnTo>
                    <a:pt x="764731" y="604286"/>
                  </a:lnTo>
                  <a:lnTo>
                    <a:pt x="801637" y="579185"/>
                  </a:lnTo>
                  <a:lnTo>
                    <a:pt x="839264" y="554520"/>
                  </a:lnTo>
                  <a:lnTo>
                    <a:pt x="877602" y="530297"/>
                  </a:lnTo>
                  <a:lnTo>
                    <a:pt x="916638" y="506523"/>
                  </a:lnTo>
                  <a:lnTo>
                    <a:pt x="956364" y="483204"/>
                  </a:lnTo>
                  <a:lnTo>
                    <a:pt x="996768" y="460347"/>
                  </a:lnTo>
                  <a:lnTo>
                    <a:pt x="1037840" y="437958"/>
                  </a:lnTo>
                  <a:lnTo>
                    <a:pt x="1079570" y="416045"/>
                  </a:lnTo>
                  <a:lnTo>
                    <a:pt x="1121946" y="394614"/>
                  </a:lnTo>
                  <a:lnTo>
                    <a:pt x="1164959" y="373671"/>
                  </a:lnTo>
                  <a:lnTo>
                    <a:pt x="1208598" y="353224"/>
                  </a:lnTo>
                  <a:lnTo>
                    <a:pt x="1252851" y="333279"/>
                  </a:lnTo>
                  <a:lnTo>
                    <a:pt x="1297709" y="313843"/>
                  </a:lnTo>
                  <a:lnTo>
                    <a:pt x="1343162" y="294922"/>
                  </a:lnTo>
                  <a:lnTo>
                    <a:pt x="1389198" y="276523"/>
                  </a:lnTo>
                  <a:lnTo>
                    <a:pt x="1435807" y="258652"/>
                  </a:lnTo>
                  <a:lnTo>
                    <a:pt x="1482978" y="241317"/>
                  </a:lnTo>
                  <a:lnTo>
                    <a:pt x="1530701" y="224524"/>
                  </a:lnTo>
                  <a:lnTo>
                    <a:pt x="1578966" y="208280"/>
                  </a:lnTo>
                  <a:lnTo>
                    <a:pt x="1627761" y="192591"/>
                  </a:lnTo>
                  <a:lnTo>
                    <a:pt x="1677076" y="177464"/>
                  </a:lnTo>
                  <a:lnTo>
                    <a:pt x="1726902" y="162906"/>
                  </a:lnTo>
                  <a:lnTo>
                    <a:pt x="1777226" y="148923"/>
                  </a:lnTo>
                  <a:lnTo>
                    <a:pt x="1828039" y="135522"/>
                  </a:lnTo>
                  <a:lnTo>
                    <a:pt x="1879330" y="122710"/>
                  </a:lnTo>
                  <a:lnTo>
                    <a:pt x="1931088" y="110493"/>
                  </a:lnTo>
                  <a:lnTo>
                    <a:pt x="1983304" y="98878"/>
                  </a:lnTo>
                  <a:lnTo>
                    <a:pt x="2035966" y="87872"/>
                  </a:lnTo>
                  <a:lnTo>
                    <a:pt x="2089063" y="77481"/>
                  </a:lnTo>
                  <a:lnTo>
                    <a:pt x="2142586" y="67713"/>
                  </a:lnTo>
                  <a:lnTo>
                    <a:pt x="2196524" y="58573"/>
                  </a:lnTo>
                  <a:lnTo>
                    <a:pt x="2250865" y="50068"/>
                  </a:lnTo>
                  <a:lnTo>
                    <a:pt x="2305601" y="42205"/>
                  </a:lnTo>
                  <a:lnTo>
                    <a:pt x="2360719" y="34992"/>
                  </a:lnTo>
                  <a:lnTo>
                    <a:pt x="2416210" y="28433"/>
                  </a:lnTo>
                  <a:lnTo>
                    <a:pt x="2472063" y="22537"/>
                  </a:lnTo>
                  <a:lnTo>
                    <a:pt x="2528267" y="17309"/>
                  </a:lnTo>
                  <a:lnTo>
                    <a:pt x="2584813" y="12757"/>
                  </a:lnTo>
                  <a:lnTo>
                    <a:pt x="2641688" y="8886"/>
                  </a:lnTo>
                  <a:lnTo>
                    <a:pt x="2698884" y="5705"/>
                  </a:lnTo>
                  <a:lnTo>
                    <a:pt x="2756388" y="3219"/>
                  </a:lnTo>
                  <a:lnTo>
                    <a:pt x="2814191" y="1435"/>
                  </a:lnTo>
                  <a:lnTo>
                    <a:pt x="2872283" y="359"/>
                  </a:lnTo>
                  <a:lnTo>
                    <a:pt x="2930652" y="0"/>
                  </a:lnTo>
                  <a:lnTo>
                    <a:pt x="2989020" y="359"/>
                  </a:lnTo>
                  <a:lnTo>
                    <a:pt x="3047112" y="1435"/>
                  </a:lnTo>
                  <a:lnTo>
                    <a:pt x="3104915" y="3219"/>
                  </a:lnTo>
                  <a:lnTo>
                    <a:pt x="3162419" y="5705"/>
                  </a:lnTo>
                  <a:lnTo>
                    <a:pt x="3219615" y="8886"/>
                  </a:lnTo>
                  <a:lnTo>
                    <a:pt x="3276490" y="12757"/>
                  </a:lnTo>
                  <a:lnTo>
                    <a:pt x="3333036" y="17309"/>
                  </a:lnTo>
                  <a:lnTo>
                    <a:pt x="3389240" y="22537"/>
                  </a:lnTo>
                  <a:lnTo>
                    <a:pt x="3445093" y="28433"/>
                  </a:lnTo>
                  <a:lnTo>
                    <a:pt x="3500584" y="34992"/>
                  </a:lnTo>
                  <a:lnTo>
                    <a:pt x="3555702" y="42205"/>
                  </a:lnTo>
                  <a:lnTo>
                    <a:pt x="3610438" y="50068"/>
                  </a:lnTo>
                  <a:lnTo>
                    <a:pt x="3664779" y="58573"/>
                  </a:lnTo>
                  <a:lnTo>
                    <a:pt x="3718717" y="67713"/>
                  </a:lnTo>
                  <a:lnTo>
                    <a:pt x="3772240" y="77481"/>
                  </a:lnTo>
                  <a:lnTo>
                    <a:pt x="3825337" y="87872"/>
                  </a:lnTo>
                  <a:lnTo>
                    <a:pt x="3877999" y="98878"/>
                  </a:lnTo>
                  <a:lnTo>
                    <a:pt x="3930215" y="110493"/>
                  </a:lnTo>
                  <a:lnTo>
                    <a:pt x="3981973" y="122710"/>
                  </a:lnTo>
                  <a:lnTo>
                    <a:pt x="4033264" y="135522"/>
                  </a:lnTo>
                  <a:lnTo>
                    <a:pt x="4084077" y="148923"/>
                  </a:lnTo>
                  <a:lnTo>
                    <a:pt x="4134401" y="162906"/>
                  </a:lnTo>
                  <a:lnTo>
                    <a:pt x="4184227" y="177464"/>
                  </a:lnTo>
                  <a:lnTo>
                    <a:pt x="4233542" y="192591"/>
                  </a:lnTo>
                  <a:lnTo>
                    <a:pt x="4282337" y="208280"/>
                  </a:lnTo>
                  <a:lnTo>
                    <a:pt x="4330602" y="224524"/>
                  </a:lnTo>
                  <a:lnTo>
                    <a:pt x="4378325" y="241317"/>
                  </a:lnTo>
                  <a:lnTo>
                    <a:pt x="4425496" y="258652"/>
                  </a:lnTo>
                  <a:lnTo>
                    <a:pt x="4472105" y="276523"/>
                  </a:lnTo>
                  <a:lnTo>
                    <a:pt x="4518141" y="294922"/>
                  </a:lnTo>
                  <a:lnTo>
                    <a:pt x="4563594" y="313843"/>
                  </a:lnTo>
                  <a:lnTo>
                    <a:pt x="4608452" y="333279"/>
                  </a:lnTo>
                  <a:lnTo>
                    <a:pt x="4652705" y="353224"/>
                  </a:lnTo>
                  <a:lnTo>
                    <a:pt x="4696344" y="373671"/>
                  </a:lnTo>
                  <a:lnTo>
                    <a:pt x="4739357" y="394614"/>
                  </a:lnTo>
                  <a:lnTo>
                    <a:pt x="4781733" y="416045"/>
                  </a:lnTo>
                  <a:lnTo>
                    <a:pt x="4823463" y="437958"/>
                  </a:lnTo>
                  <a:lnTo>
                    <a:pt x="4864535" y="460347"/>
                  </a:lnTo>
                  <a:lnTo>
                    <a:pt x="4904939" y="483204"/>
                  </a:lnTo>
                  <a:lnTo>
                    <a:pt x="4944665" y="506523"/>
                  </a:lnTo>
                  <a:lnTo>
                    <a:pt x="4983701" y="530297"/>
                  </a:lnTo>
                  <a:lnTo>
                    <a:pt x="5022039" y="554520"/>
                  </a:lnTo>
                  <a:lnTo>
                    <a:pt x="5059666" y="579185"/>
                  </a:lnTo>
                  <a:lnTo>
                    <a:pt x="5096572" y="604286"/>
                  </a:lnTo>
                  <a:lnTo>
                    <a:pt x="5132747" y="629815"/>
                  </a:lnTo>
                  <a:lnTo>
                    <a:pt x="5168180" y="655766"/>
                  </a:lnTo>
                  <a:lnTo>
                    <a:pt x="5202861" y="682132"/>
                  </a:lnTo>
                  <a:lnTo>
                    <a:pt x="5236779" y="708907"/>
                  </a:lnTo>
                  <a:lnTo>
                    <a:pt x="5269923" y="736084"/>
                  </a:lnTo>
                  <a:lnTo>
                    <a:pt x="5302284" y="763656"/>
                  </a:lnTo>
                  <a:lnTo>
                    <a:pt x="5333850" y="791617"/>
                  </a:lnTo>
                  <a:lnTo>
                    <a:pt x="5364611" y="819960"/>
                  </a:lnTo>
                  <a:lnTo>
                    <a:pt x="5394556" y="848678"/>
                  </a:lnTo>
                  <a:lnTo>
                    <a:pt x="5423675" y="877765"/>
                  </a:lnTo>
                  <a:lnTo>
                    <a:pt x="5451957" y="907213"/>
                  </a:lnTo>
                  <a:lnTo>
                    <a:pt x="5479392" y="937017"/>
                  </a:lnTo>
                  <a:lnTo>
                    <a:pt x="5505969" y="967170"/>
                  </a:lnTo>
                  <a:lnTo>
                    <a:pt x="5531678" y="997665"/>
                  </a:lnTo>
                  <a:lnTo>
                    <a:pt x="5556508" y="1028494"/>
                  </a:lnTo>
                  <a:lnTo>
                    <a:pt x="5580448" y="1059653"/>
                  </a:lnTo>
                  <a:lnTo>
                    <a:pt x="5603488" y="1091133"/>
                  </a:lnTo>
                  <a:lnTo>
                    <a:pt x="5625618" y="1122929"/>
                  </a:lnTo>
                  <a:lnTo>
                    <a:pt x="5646826" y="1155033"/>
                  </a:lnTo>
                  <a:lnTo>
                    <a:pt x="5667103" y="1187440"/>
                  </a:lnTo>
                  <a:lnTo>
                    <a:pt x="5704819" y="1253132"/>
                  </a:lnTo>
                  <a:lnTo>
                    <a:pt x="5738682" y="1319951"/>
                  </a:lnTo>
                  <a:lnTo>
                    <a:pt x="5768607" y="1387845"/>
                  </a:lnTo>
                  <a:lnTo>
                    <a:pt x="5794509" y="1456760"/>
                  </a:lnTo>
                  <a:lnTo>
                    <a:pt x="5816305" y="1526643"/>
                  </a:lnTo>
                  <a:lnTo>
                    <a:pt x="5833910" y="1597440"/>
                  </a:lnTo>
                  <a:lnTo>
                    <a:pt x="5847239" y="1669098"/>
                  </a:lnTo>
                  <a:lnTo>
                    <a:pt x="5856209" y="1741563"/>
                  </a:lnTo>
                  <a:lnTo>
                    <a:pt x="5860734" y="1814783"/>
                  </a:lnTo>
                  <a:lnTo>
                    <a:pt x="5861304" y="1851660"/>
                  </a:lnTo>
                  <a:lnTo>
                    <a:pt x="5860734" y="1888536"/>
                  </a:lnTo>
                  <a:lnTo>
                    <a:pt x="5856209" y="1961756"/>
                  </a:lnTo>
                  <a:lnTo>
                    <a:pt x="5847239" y="2034221"/>
                  </a:lnTo>
                  <a:lnTo>
                    <a:pt x="5833910" y="2105879"/>
                  </a:lnTo>
                  <a:lnTo>
                    <a:pt x="5816305" y="2176676"/>
                  </a:lnTo>
                  <a:lnTo>
                    <a:pt x="5794509" y="2246559"/>
                  </a:lnTo>
                  <a:lnTo>
                    <a:pt x="5768607" y="2315474"/>
                  </a:lnTo>
                  <a:lnTo>
                    <a:pt x="5738682" y="2383368"/>
                  </a:lnTo>
                  <a:lnTo>
                    <a:pt x="5704819" y="2450187"/>
                  </a:lnTo>
                  <a:lnTo>
                    <a:pt x="5667103" y="2515879"/>
                  </a:lnTo>
                  <a:lnTo>
                    <a:pt x="5646826" y="2548286"/>
                  </a:lnTo>
                  <a:lnTo>
                    <a:pt x="5625618" y="2580390"/>
                  </a:lnTo>
                  <a:lnTo>
                    <a:pt x="5603488" y="2612186"/>
                  </a:lnTo>
                  <a:lnTo>
                    <a:pt x="5580448" y="2643666"/>
                  </a:lnTo>
                  <a:lnTo>
                    <a:pt x="5556508" y="2674825"/>
                  </a:lnTo>
                  <a:lnTo>
                    <a:pt x="5531678" y="2705654"/>
                  </a:lnTo>
                  <a:lnTo>
                    <a:pt x="5505969" y="2736149"/>
                  </a:lnTo>
                  <a:lnTo>
                    <a:pt x="5479392" y="2766302"/>
                  </a:lnTo>
                  <a:lnTo>
                    <a:pt x="5451957" y="2796106"/>
                  </a:lnTo>
                  <a:lnTo>
                    <a:pt x="5423675" y="2825554"/>
                  </a:lnTo>
                  <a:lnTo>
                    <a:pt x="5394556" y="2854641"/>
                  </a:lnTo>
                  <a:lnTo>
                    <a:pt x="5364611" y="2883359"/>
                  </a:lnTo>
                  <a:lnTo>
                    <a:pt x="5333850" y="2911702"/>
                  </a:lnTo>
                  <a:lnTo>
                    <a:pt x="5302284" y="2939663"/>
                  </a:lnTo>
                  <a:lnTo>
                    <a:pt x="5269923" y="2967235"/>
                  </a:lnTo>
                  <a:lnTo>
                    <a:pt x="5236779" y="2994412"/>
                  </a:lnTo>
                  <a:lnTo>
                    <a:pt x="5202861" y="3021187"/>
                  </a:lnTo>
                  <a:lnTo>
                    <a:pt x="5168180" y="3047553"/>
                  </a:lnTo>
                  <a:lnTo>
                    <a:pt x="5132747" y="3073504"/>
                  </a:lnTo>
                  <a:lnTo>
                    <a:pt x="5096572" y="3099033"/>
                  </a:lnTo>
                  <a:lnTo>
                    <a:pt x="5059666" y="3124134"/>
                  </a:lnTo>
                  <a:lnTo>
                    <a:pt x="5022039" y="3148799"/>
                  </a:lnTo>
                  <a:lnTo>
                    <a:pt x="4983701" y="3173022"/>
                  </a:lnTo>
                  <a:lnTo>
                    <a:pt x="4944665" y="3196796"/>
                  </a:lnTo>
                  <a:lnTo>
                    <a:pt x="4904939" y="3220115"/>
                  </a:lnTo>
                  <a:lnTo>
                    <a:pt x="4864535" y="3242972"/>
                  </a:lnTo>
                  <a:lnTo>
                    <a:pt x="4823463" y="3265361"/>
                  </a:lnTo>
                  <a:lnTo>
                    <a:pt x="4781733" y="3287274"/>
                  </a:lnTo>
                  <a:lnTo>
                    <a:pt x="4739357" y="3308705"/>
                  </a:lnTo>
                  <a:lnTo>
                    <a:pt x="4696344" y="3329648"/>
                  </a:lnTo>
                  <a:lnTo>
                    <a:pt x="4652705" y="3350095"/>
                  </a:lnTo>
                  <a:lnTo>
                    <a:pt x="4608452" y="3370040"/>
                  </a:lnTo>
                  <a:lnTo>
                    <a:pt x="4563594" y="3389476"/>
                  </a:lnTo>
                  <a:lnTo>
                    <a:pt x="4518141" y="3408397"/>
                  </a:lnTo>
                  <a:lnTo>
                    <a:pt x="4472105" y="3426796"/>
                  </a:lnTo>
                  <a:lnTo>
                    <a:pt x="4425496" y="3444667"/>
                  </a:lnTo>
                  <a:lnTo>
                    <a:pt x="4378325" y="3462002"/>
                  </a:lnTo>
                  <a:lnTo>
                    <a:pt x="4330602" y="3478795"/>
                  </a:lnTo>
                  <a:lnTo>
                    <a:pt x="4282337" y="3495039"/>
                  </a:lnTo>
                  <a:lnTo>
                    <a:pt x="4233542" y="3510728"/>
                  </a:lnTo>
                  <a:lnTo>
                    <a:pt x="4184227" y="3525855"/>
                  </a:lnTo>
                  <a:lnTo>
                    <a:pt x="4134401" y="3540413"/>
                  </a:lnTo>
                  <a:lnTo>
                    <a:pt x="4084077" y="3554396"/>
                  </a:lnTo>
                  <a:lnTo>
                    <a:pt x="4033264" y="3567797"/>
                  </a:lnTo>
                  <a:lnTo>
                    <a:pt x="3981973" y="3580609"/>
                  </a:lnTo>
                  <a:lnTo>
                    <a:pt x="3930215" y="3592826"/>
                  </a:lnTo>
                  <a:lnTo>
                    <a:pt x="3877999" y="3604441"/>
                  </a:lnTo>
                  <a:lnTo>
                    <a:pt x="3825337" y="3615447"/>
                  </a:lnTo>
                  <a:lnTo>
                    <a:pt x="3772240" y="3625838"/>
                  </a:lnTo>
                  <a:lnTo>
                    <a:pt x="3718717" y="3635606"/>
                  </a:lnTo>
                  <a:lnTo>
                    <a:pt x="3664779" y="3644746"/>
                  </a:lnTo>
                  <a:lnTo>
                    <a:pt x="3610438" y="3653251"/>
                  </a:lnTo>
                  <a:lnTo>
                    <a:pt x="3555702" y="3661114"/>
                  </a:lnTo>
                  <a:lnTo>
                    <a:pt x="3500584" y="3668327"/>
                  </a:lnTo>
                  <a:lnTo>
                    <a:pt x="3445093" y="3674886"/>
                  </a:lnTo>
                  <a:lnTo>
                    <a:pt x="3389240" y="3680782"/>
                  </a:lnTo>
                  <a:lnTo>
                    <a:pt x="3333036" y="3686010"/>
                  </a:lnTo>
                  <a:lnTo>
                    <a:pt x="3276490" y="3690562"/>
                  </a:lnTo>
                  <a:lnTo>
                    <a:pt x="3219615" y="3694433"/>
                  </a:lnTo>
                  <a:lnTo>
                    <a:pt x="3162419" y="3697614"/>
                  </a:lnTo>
                  <a:lnTo>
                    <a:pt x="3104915" y="3700100"/>
                  </a:lnTo>
                  <a:lnTo>
                    <a:pt x="3047112" y="3701884"/>
                  </a:lnTo>
                  <a:lnTo>
                    <a:pt x="2989020" y="3702960"/>
                  </a:lnTo>
                  <a:lnTo>
                    <a:pt x="2930652" y="3703320"/>
                  </a:lnTo>
                  <a:lnTo>
                    <a:pt x="2872283" y="3702960"/>
                  </a:lnTo>
                  <a:lnTo>
                    <a:pt x="2814191" y="3701884"/>
                  </a:lnTo>
                  <a:lnTo>
                    <a:pt x="2756388" y="3700100"/>
                  </a:lnTo>
                  <a:lnTo>
                    <a:pt x="2698884" y="3697614"/>
                  </a:lnTo>
                  <a:lnTo>
                    <a:pt x="2641688" y="3694433"/>
                  </a:lnTo>
                  <a:lnTo>
                    <a:pt x="2584813" y="3690562"/>
                  </a:lnTo>
                  <a:lnTo>
                    <a:pt x="2528267" y="3686010"/>
                  </a:lnTo>
                  <a:lnTo>
                    <a:pt x="2472063" y="3680782"/>
                  </a:lnTo>
                  <a:lnTo>
                    <a:pt x="2416210" y="3674886"/>
                  </a:lnTo>
                  <a:lnTo>
                    <a:pt x="2360719" y="3668327"/>
                  </a:lnTo>
                  <a:lnTo>
                    <a:pt x="2305601" y="3661114"/>
                  </a:lnTo>
                  <a:lnTo>
                    <a:pt x="2250865" y="3653251"/>
                  </a:lnTo>
                  <a:lnTo>
                    <a:pt x="2196524" y="3644746"/>
                  </a:lnTo>
                  <a:lnTo>
                    <a:pt x="2142586" y="3635606"/>
                  </a:lnTo>
                  <a:lnTo>
                    <a:pt x="2089063" y="3625838"/>
                  </a:lnTo>
                  <a:lnTo>
                    <a:pt x="2035966" y="3615447"/>
                  </a:lnTo>
                  <a:lnTo>
                    <a:pt x="1983304" y="3604441"/>
                  </a:lnTo>
                  <a:lnTo>
                    <a:pt x="1931088" y="3592826"/>
                  </a:lnTo>
                  <a:lnTo>
                    <a:pt x="1879330" y="3580609"/>
                  </a:lnTo>
                  <a:lnTo>
                    <a:pt x="1828039" y="3567797"/>
                  </a:lnTo>
                  <a:lnTo>
                    <a:pt x="1777226" y="3554396"/>
                  </a:lnTo>
                  <a:lnTo>
                    <a:pt x="1726902" y="3540413"/>
                  </a:lnTo>
                  <a:lnTo>
                    <a:pt x="1677076" y="3525855"/>
                  </a:lnTo>
                  <a:lnTo>
                    <a:pt x="1627761" y="3510728"/>
                  </a:lnTo>
                  <a:lnTo>
                    <a:pt x="1578966" y="3495039"/>
                  </a:lnTo>
                  <a:lnTo>
                    <a:pt x="1530701" y="3478795"/>
                  </a:lnTo>
                  <a:lnTo>
                    <a:pt x="1482978" y="3462002"/>
                  </a:lnTo>
                  <a:lnTo>
                    <a:pt x="1435807" y="3444667"/>
                  </a:lnTo>
                  <a:lnTo>
                    <a:pt x="1389198" y="3426796"/>
                  </a:lnTo>
                  <a:lnTo>
                    <a:pt x="1343162" y="3408397"/>
                  </a:lnTo>
                  <a:lnTo>
                    <a:pt x="1297709" y="3389476"/>
                  </a:lnTo>
                  <a:lnTo>
                    <a:pt x="1252851" y="3370040"/>
                  </a:lnTo>
                  <a:lnTo>
                    <a:pt x="1208598" y="3350095"/>
                  </a:lnTo>
                  <a:lnTo>
                    <a:pt x="1164959" y="3329648"/>
                  </a:lnTo>
                  <a:lnTo>
                    <a:pt x="1121946" y="3308705"/>
                  </a:lnTo>
                  <a:lnTo>
                    <a:pt x="1079570" y="3287274"/>
                  </a:lnTo>
                  <a:lnTo>
                    <a:pt x="1037840" y="3265361"/>
                  </a:lnTo>
                  <a:lnTo>
                    <a:pt x="996768" y="3242972"/>
                  </a:lnTo>
                  <a:lnTo>
                    <a:pt x="956364" y="3220115"/>
                  </a:lnTo>
                  <a:lnTo>
                    <a:pt x="916638" y="3196796"/>
                  </a:lnTo>
                  <a:lnTo>
                    <a:pt x="877602" y="3173022"/>
                  </a:lnTo>
                  <a:lnTo>
                    <a:pt x="839264" y="3148799"/>
                  </a:lnTo>
                  <a:lnTo>
                    <a:pt x="801637" y="3124134"/>
                  </a:lnTo>
                  <a:lnTo>
                    <a:pt x="764731" y="3099033"/>
                  </a:lnTo>
                  <a:lnTo>
                    <a:pt x="728556" y="3073504"/>
                  </a:lnTo>
                  <a:lnTo>
                    <a:pt x="693123" y="3047553"/>
                  </a:lnTo>
                  <a:lnTo>
                    <a:pt x="658442" y="3021187"/>
                  </a:lnTo>
                  <a:lnTo>
                    <a:pt x="624524" y="2994412"/>
                  </a:lnTo>
                  <a:lnTo>
                    <a:pt x="591380" y="2967235"/>
                  </a:lnTo>
                  <a:lnTo>
                    <a:pt x="559019" y="2939663"/>
                  </a:lnTo>
                  <a:lnTo>
                    <a:pt x="527453" y="2911702"/>
                  </a:lnTo>
                  <a:lnTo>
                    <a:pt x="496692" y="2883359"/>
                  </a:lnTo>
                  <a:lnTo>
                    <a:pt x="466747" y="2854641"/>
                  </a:lnTo>
                  <a:lnTo>
                    <a:pt x="437628" y="2825554"/>
                  </a:lnTo>
                  <a:lnTo>
                    <a:pt x="409346" y="2796106"/>
                  </a:lnTo>
                  <a:lnTo>
                    <a:pt x="381911" y="2766302"/>
                  </a:lnTo>
                  <a:lnTo>
                    <a:pt x="355334" y="2736149"/>
                  </a:lnTo>
                  <a:lnTo>
                    <a:pt x="329625" y="2705654"/>
                  </a:lnTo>
                  <a:lnTo>
                    <a:pt x="304795" y="2674825"/>
                  </a:lnTo>
                  <a:lnTo>
                    <a:pt x="280855" y="2643666"/>
                  </a:lnTo>
                  <a:lnTo>
                    <a:pt x="257815" y="2612186"/>
                  </a:lnTo>
                  <a:lnTo>
                    <a:pt x="235685" y="2580390"/>
                  </a:lnTo>
                  <a:lnTo>
                    <a:pt x="214477" y="2548286"/>
                  </a:lnTo>
                  <a:lnTo>
                    <a:pt x="194200" y="2515879"/>
                  </a:lnTo>
                  <a:lnTo>
                    <a:pt x="156484" y="2450187"/>
                  </a:lnTo>
                  <a:lnTo>
                    <a:pt x="122621" y="2383368"/>
                  </a:lnTo>
                  <a:lnTo>
                    <a:pt x="92696" y="2315474"/>
                  </a:lnTo>
                  <a:lnTo>
                    <a:pt x="66794" y="2246559"/>
                  </a:lnTo>
                  <a:lnTo>
                    <a:pt x="44998" y="2176676"/>
                  </a:lnTo>
                  <a:lnTo>
                    <a:pt x="27393" y="2105879"/>
                  </a:lnTo>
                  <a:lnTo>
                    <a:pt x="14064" y="2034221"/>
                  </a:lnTo>
                  <a:lnTo>
                    <a:pt x="5094" y="1961756"/>
                  </a:lnTo>
                  <a:lnTo>
                    <a:pt x="569" y="1888536"/>
                  </a:lnTo>
                  <a:lnTo>
                    <a:pt x="0" y="1851660"/>
                  </a:lnTo>
                  <a:close/>
                </a:path>
              </a:pathLst>
            </a:custGeom>
            <a:ln w="1270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01035" y="2837129"/>
            <a:ext cx="5104765" cy="15510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0000" spc="-90" dirty="0"/>
              <a:t>感謝聆聽</a:t>
            </a:r>
            <a:endParaRPr sz="10000" dirty="0"/>
          </a:p>
        </p:txBody>
      </p:sp>
    </p:spTree>
    <p:extLst>
      <p:ext uri="{BB962C8B-B14F-4D97-AF65-F5344CB8AC3E}">
        <p14:creationId xmlns:p14="http://schemas.microsoft.com/office/powerpoint/2010/main" val="368960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457961"/>
            <a:ext cx="6160009" cy="5998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32480" y="1905000"/>
            <a:ext cx="3449320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420" marR="5080" indent="-300355">
              <a:lnSpc>
                <a:spcPct val="100000"/>
              </a:lnSpc>
              <a:spcBef>
                <a:spcPts val="100"/>
              </a:spcBef>
            </a:pPr>
            <a:r>
              <a:rPr sz="9000" spc="-15" dirty="0">
                <a:latin typeface="Microsoft YaHei"/>
                <a:cs typeface="Microsoft YaHei"/>
              </a:rPr>
              <a:t>真食物是</a:t>
            </a:r>
            <a:r>
              <a:rPr sz="9000" spc="-20" dirty="0">
                <a:latin typeface="Microsoft YaHei"/>
                <a:cs typeface="Microsoft YaHei"/>
              </a:rPr>
              <a:t>什麼呢?</a:t>
            </a:r>
            <a:endParaRPr sz="9000" dirty="0">
              <a:latin typeface="Microsoft YaHei"/>
              <a:cs typeface="Microsoft YaHe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03675" y="971550"/>
            <a:ext cx="8731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54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一</a:t>
            </a:r>
            <a:endParaRPr sz="5400" dirty="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3127" y="603504"/>
              <a:ext cx="10890885" cy="5664835"/>
            </a:xfrm>
            <a:custGeom>
              <a:avLst/>
              <a:gdLst/>
              <a:ahLst/>
              <a:cxnLst/>
              <a:rect l="l" t="t" r="r" b="b"/>
              <a:pathLst>
                <a:path w="10890885" h="5664835">
                  <a:moveTo>
                    <a:pt x="10315702" y="0"/>
                  </a:moveTo>
                  <a:lnTo>
                    <a:pt x="574802" y="0"/>
                  </a:lnTo>
                  <a:lnTo>
                    <a:pt x="527660" y="1905"/>
                  </a:lnTo>
                  <a:lnTo>
                    <a:pt x="481567" y="7521"/>
                  </a:lnTo>
                  <a:lnTo>
                    <a:pt x="436672" y="16702"/>
                  </a:lnTo>
                  <a:lnTo>
                    <a:pt x="393122" y="29299"/>
                  </a:lnTo>
                  <a:lnTo>
                    <a:pt x="351065" y="45164"/>
                  </a:lnTo>
                  <a:lnTo>
                    <a:pt x="310649" y="64149"/>
                  </a:lnTo>
                  <a:lnTo>
                    <a:pt x="272023" y="86107"/>
                  </a:lnTo>
                  <a:lnTo>
                    <a:pt x="235333" y="110890"/>
                  </a:lnTo>
                  <a:lnTo>
                    <a:pt x="200729" y="138349"/>
                  </a:lnTo>
                  <a:lnTo>
                    <a:pt x="168357" y="168338"/>
                  </a:lnTo>
                  <a:lnTo>
                    <a:pt x="138366" y="200708"/>
                  </a:lnTo>
                  <a:lnTo>
                    <a:pt x="110904" y="235311"/>
                  </a:lnTo>
                  <a:lnTo>
                    <a:pt x="86119" y="272000"/>
                  </a:lnTo>
                  <a:lnTo>
                    <a:pt x="64159" y="310627"/>
                  </a:lnTo>
                  <a:lnTo>
                    <a:pt x="45171" y="351043"/>
                  </a:lnTo>
                  <a:lnTo>
                    <a:pt x="29304" y="393102"/>
                  </a:lnTo>
                  <a:lnTo>
                    <a:pt x="16705" y="436655"/>
                  </a:lnTo>
                  <a:lnTo>
                    <a:pt x="7523" y="481555"/>
                  </a:lnTo>
                  <a:lnTo>
                    <a:pt x="1905" y="527653"/>
                  </a:lnTo>
                  <a:lnTo>
                    <a:pt x="0" y="574801"/>
                  </a:lnTo>
                  <a:lnTo>
                    <a:pt x="0" y="5089906"/>
                  </a:lnTo>
                  <a:lnTo>
                    <a:pt x="1905" y="5137047"/>
                  </a:lnTo>
                  <a:lnTo>
                    <a:pt x="7523" y="5183140"/>
                  </a:lnTo>
                  <a:lnTo>
                    <a:pt x="16705" y="5228035"/>
                  </a:lnTo>
                  <a:lnTo>
                    <a:pt x="29304" y="5271585"/>
                  </a:lnTo>
                  <a:lnTo>
                    <a:pt x="45171" y="5313642"/>
                  </a:lnTo>
                  <a:lnTo>
                    <a:pt x="64159" y="5354058"/>
                  </a:lnTo>
                  <a:lnTo>
                    <a:pt x="86119" y="5392684"/>
                  </a:lnTo>
                  <a:lnTo>
                    <a:pt x="110904" y="5429374"/>
                  </a:lnTo>
                  <a:lnTo>
                    <a:pt x="138366" y="5463978"/>
                  </a:lnTo>
                  <a:lnTo>
                    <a:pt x="168357" y="5496350"/>
                  </a:lnTo>
                  <a:lnTo>
                    <a:pt x="200729" y="5526341"/>
                  </a:lnTo>
                  <a:lnTo>
                    <a:pt x="235333" y="5553803"/>
                  </a:lnTo>
                  <a:lnTo>
                    <a:pt x="272023" y="5578588"/>
                  </a:lnTo>
                  <a:lnTo>
                    <a:pt x="310649" y="5600548"/>
                  </a:lnTo>
                  <a:lnTo>
                    <a:pt x="351065" y="5619536"/>
                  </a:lnTo>
                  <a:lnTo>
                    <a:pt x="393122" y="5635403"/>
                  </a:lnTo>
                  <a:lnTo>
                    <a:pt x="436672" y="5648002"/>
                  </a:lnTo>
                  <a:lnTo>
                    <a:pt x="481567" y="5657184"/>
                  </a:lnTo>
                  <a:lnTo>
                    <a:pt x="527660" y="5662802"/>
                  </a:lnTo>
                  <a:lnTo>
                    <a:pt x="574802" y="5664708"/>
                  </a:lnTo>
                  <a:lnTo>
                    <a:pt x="10315702" y="5664708"/>
                  </a:lnTo>
                  <a:lnTo>
                    <a:pt x="10362850" y="5662802"/>
                  </a:lnTo>
                  <a:lnTo>
                    <a:pt x="10408948" y="5657184"/>
                  </a:lnTo>
                  <a:lnTo>
                    <a:pt x="10453848" y="5648002"/>
                  </a:lnTo>
                  <a:lnTo>
                    <a:pt x="10497401" y="5635403"/>
                  </a:lnTo>
                  <a:lnTo>
                    <a:pt x="10539460" y="5619536"/>
                  </a:lnTo>
                  <a:lnTo>
                    <a:pt x="10579876" y="5600548"/>
                  </a:lnTo>
                  <a:lnTo>
                    <a:pt x="10618503" y="5578588"/>
                  </a:lnTo>
                  <a:lnTo>
                    <a:pt x="10655192" y="5553803"/>
                  </a:lnTo>
                  <a:lnTo>
                    <a:pt x="10689795" y="5526341"/>
                  </a:lnTo>
                  <a:lnTo>
                    <a:pt x="10722165" y="5496350"/>
                  </a:lnTo>
                  <a:lnTo>
                    <a:pt x="10752154" y="5463978"/>
                  </a:lnTo>
                  <a:lnTo>
                    <a:pt x="10779613" y="5429374"/>
                  </a:lnTo>
                  <a:lnTo>
                    <a:pt x="10804396" y="5392684"/>
                  </a:lnTo>
                  <a:lnTo>
                    <a:pt x="10826354" y="5354058"/>
                  </a:lnTo>
                  <a:lnTo>
                    <a:pt x="10845339" y="5313642"/>
                  </a:lnTo>
                  <a:lnTo>
                    <a:pt x="10861204" y="5271585"/>
                  </a:lnTo>
                  <a:lnTo>
                    <a:pt x="10873801" y="5228035"/>
                  </a:lnTo>
                  <a:lnTo>
                    <a:pt x="10882982" y="5183140"/>
                  </a:lnTo>
                  <a:lnTo>
                    <a:pt x="10888598" y="5137047"/>
                  </a:lnTo>
                  <a:lnTo>
                    <a:pt x="10890504" y="5089906"/>
                  </a:lnTo>
                  <a:lnTo>
                    <a:pt x="10890504" y="574801"/>
                  </a:lnTo>
                  <a:lnTo>
                    <a:pt x="10888598" y="527653"/>
                  </a:lnTo>
                  <a:lnTo>
                    <a:pt x="10882982" y="481555"/>
                  </a:lnTo>
                  <a:lnTo>
                    <a:pt x="10873801" y="436655"/>
                  </a:lnTo>
                  <a:lnTo>
                    <a:pt x="10861204" y="393102"/>
                  </a:lnTo>
                  <a:lnTo>
                    <a:pt x="10845339" y="351043"/>
                  </a:lnTo>
                  <a:lnTo>
                    <a:pt x="10826354" y="310627"/>
                  </a:lnTo>
                  <a:lnTo>
                    <a:pt x="10804396" y="272000"/>
                  </a:lnTo>
                  <a:lnTo>
                    <a:pt x="10779613" y="235311"/>
                  </a:lnTo>
                  <a:lnTo>
                    <a:pt x="10752154" y="200708"/>
                  </a:lnTo>
                  <a:lnTo>
                    <a:pt x="10722165" y="168338"/>
                  </a:lnTo>
                  <a:lnTo>
                    <a:pt x="10689795" y="138349"/>
                  </a:lnTo>
                  <a:lnTo>
                    <a:pt x="10655192" y="110890"/>
                  </a:lnTo>
                  <a:lnTo>
                    <a:pt x="10618503" y="86107"/>
                  </a:lnTo>
                  <a:lnTo>
                    <a:pt x="10579876" y="64149"/>
                  </a:lnTo>
                  <a:lnTo>
                    <a:pt x="10539460" y="45164"/>
                  </a:lnTo>
                  <a:lnTo>
                    <a:pt x="10497401" y="29299"/>
                  </a:lnTo>
                  <a:lnTo>
                    <a:pt x="10453848" y="16702"/>
                  </a:lnTo>
                  <a:lnTo>
                    <a:pt x="10408948" y="7521"/>
                  </a:lnTo>
                  <a:lnTo>
                    <a:pt x="10362850" y="1905"/>
                  </a:lnTo>
                  <a:lnTo>
                    <a:pt x="10315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76122" y="838200"/>
              <a:ext cx="4516120" cy="848994"/>
            </a:xfrm>
            <a:custGeom>
              <a:avLst/>
              <a:gdLst/>
              <a:ahLst/>
              <a:cxnLst/>
              <a:rect l="l" t="t" r="r" b="b"/>
              <a:pathLst>
                <a:path w="4516120" h="848994">
                  <a:moveTo>
                    <a:pt x="4515612" y="0"/>
                  </a:moveTo>
                  <a:lnTo>
                    <a:pt x="0" y="0"/>
                  </a:lnTo>
                  <a:lnTo>
                    <a:pt x="0" y="848867"/>
                  </a:lnTo>
                  <a:lnTo>
                    <a:pt x="4515612" y="848867"/>
                  </a:lnTo>
                  <a:lnTo>
                    <a:pt x="4515612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76122" y="861822"/>
              <a:ext cx="4516120" cy="848994"/>
            </a:xfrm>
            <a:custGeom>
              <a:avLst/>
              <a:gdLst/>
              <a:ahLst/>
              <a:cxnLst/>
              <a:rect l="l" t="t" r="r" b="b"/>
              <a:pathLst>
                <a:path w="4516120" h="848994">
                  <a:moveTo>
                    <a:pt x="0" y="848867"/>
                  </a:moveTo>
                  <a:lnTo>
                    <a:pt x="4515612" y="848867"/>
                  </a:lnTo>
                  <a:lnTo>
                    <a:pt x="4515612" y="0"/>
                  </a:lnTo>
                  <a:lnTo>
                    <a:pt x="0" y="0"/>
                  </a:lnTo>
                  <a:lnTo>
                    <a:pt x="0" y="848867"/>
                  </a:lnTo>
                  <a:close/>
                </a:path>
              </a:pathLst>
            </a:custGeom>
            <a:ln w="28575">
              <a:solidFill>
                <a:srgbClr val="B5CA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26032" y="814831"/>
            <a:ext cx="4215765" cy="863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500" spc="-55" dirty="0">
                <a:latin typeface="Microsoft YaHei"/>
                <a:cs typeface="Microsoft YaHei"/>
              </a:rPr>
              <a:t>真食物的定義</a:t>
            </a:r>
            <a:endParaRPr sz="5500" dirty="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idx="1"/>
          </p:nvPr>
        </p:nvSpPr>
        <p:spPr>
          <a:xfrm>
            <a:off x="914400" y="2677796"/>
            <a:ext cx="5432425" cy="14370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/>
              <a:t>(例如:蔬菜、水果、魚、肉、蛋)</a:t>
            </a:r>
          </a:p>
          <a:p>
            <a:pPr marL="445770">
              <a:lnSpc>
                <a:spcPct val="100000"/>
              </a:lnSpc>
              <a:spcBef>
                <a:spcPts val="2955"/>
              </a:spcBef>
            </a:pPr>
            <a:r>
              <a:rPr lang="zh-TW" altLang="en-US" sz="4000" spc="-40" dirty="0"/>
              <a:t> </a:t>
            </a:r>
            <a:endParaRPr sz="3500" dirty="0"/>
          </a:p>
        </p:txBody>
      </p:sp>
      <p:sp>
        <p:nvSpPr>
          <p:cNvPr id="9" name="object 9"/>
          <p:cNvSpPr txBox="1"/>
          <p:nvPr/>
        </p:nvSpPr>
        <p:spPr>
          <a:xfrm>
            <a:off x="10810747" y="6682841"/>
            <a:ext cx="134747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Microsoft YaHei"/>
                <a:cs typeface="Microsoft YaHei"/>
              </a:rPr>
              <a:t>資料來源: 書籍/真食物的奧秘</a:t>
            </a:r>
            <a:endParaRPr sz="800">
              <a:latin typeface="Microsoft YaHei"/>
              <a:cs typeface="Microsoft Ya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1032" y="1484967"/>
            <a:ext cx="6195568" cy="2238432"/>
          </a:xfrm>
          <a:prstGeom prst="rect">
            <a:avLst/>
          </a:prstGeom>
        </p:spPr>
        <p:txBody>
          <a:bodyPr vert="horz" wrap="square" lIns="0" tIns="4514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54"/>
              </a:spcBef>
              <a:tabLst>
                <a:tab pos="927100" algn="l"/>
              </a:tabLst>
            </a:pPr>
            <a:r>
              <a:rPr lang="zh-TW" altLang="en-US" sz="4000" b="1" spc="-40" dirty="0">
                <a:latin typeface="Microsoft YaHei"/>
              </a:rPr>
              <a:t>未經過度加工</a:t>
            </a:r>
            <a:r>
              <a:rPr lang="en-US" altLang="zh-TW" sz="4000" b="1" spc="-40" dirty="0">
                <a:latin typeface="Microsoft YaHei"/>
              </a:rPr>
              <a:t>.</a:t>
            </a:r>
            <a:r>
              <a:rPr lang="zh-TW" altLang="en-US" sz="4000" b="1" spc="-40" dirty="0">
                <a:latin typeface="Microsoft YaHei"/>
              </a:rPr>
              <a:t>保留天然樣貌 </a:t>
            </a:r>
            <a:endParaRPr sz="350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4340"/>
              </a:spcBef>
              <a:tabLst>
                <a:tab pos="835660" algn="l"/>
              </a:tabLst>
            </a:pPr>
            <a:endParaRPr sz="4000" b="1" spc="-40" dirty="0">
              <a:latin typeface="Microsoft YaHe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7854" y="3200400"/>
            <a:ext cx="1020508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5" dirty="0">
                <a:latin typeface="Microsoft YaHei"/>
                <a:cs typeface="Microsoft YaHei"/>
              </a:rPr>
              <a:t>例如:真正的雞蛋，必須是由吃蟲、吃穀類的母雞所生產</a:t>
            </a:r>
            <a:endParaRPr sz="3300" dirty="0">
              <a:latin typeface="Microsoft YaHei"/>
              <a:cs typeface="Microsoft YaHei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17081114-E218-F76E-EC8A-F180238CC916}"/>
              </a:ext>
            </a:extLst>
          </p:cNvPr>
          <p:cNvSpPr/>
          <p:nvPr/>
        </p:nvSpPr>
        <p:spPr>
          <a:xfrm>
            <a:off x="914400" y="3941287"/>
            <a:ext cx="4577842" cy="935513"/>
          </a:xfrm>
          <a:custGeom>
            <a:avLst/>
            <a:gdLst/>
            <a:ahLst/>
            <a:cxnLst/>
            <a:rect l="l" t="t" r="r" b="b"/>
            <a:pathLst>
              <a:path w="4516120" h="848994">
                <a:moveTo>
                  <a:pt x="4515612" y="0"/>
                </a:moveTo>
                <a:lnTo>
                  <a:pt x="0" y="0"/>
                </a:lnTo>
                <a:lnTo>
                  <a:pt x="0" y="848867"/>
                </a:lnTo>
                <a:lnTo>
                  <a:pt x="4515612" y="848867"/>
                </a:lnTo>
                <a:lnTo>
                  <a:pt x="4515612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20657CB8-B06D-D1A0-F5B9-8F7B7E5D38B7}"/>
              </a:ext>
            </a:extLst>
          </p:cNvPr>
          <p:cNvSpPr txBox="1">
            <a:spLocks/>
          </p:cNvSpPr>
          <p:nvPr/>
        </p:nvSpPr>
        <p:spPr>
          <a:xfrm>
            <a:off x="914400" y="3865087"/>
            <a:ext cx="5356860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8800" b="1" i="0">
                <a:solidFill>
                  <a:schemeClr val="bg1"/>
                </a:solidFill>
                <a:latin typeface="Microsoft JhengHei"/>
                <a:ea typeface="+mj-ea"/>
                <a:cs typeface="Microsoft JhengHei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zh-TW" altLang="en-US" sz="6000" spc="-75" dirty="0">
                <a:latin typeface="Microsoft YaHei"/>
                <a:cs typeface="Microsoft YaHei"/>
              </a:rPr>
              <a:t>真食物的特點</a:t>
            </a:r>
            <a:endParaRPr lang="zh-TW" altLang="en-US" sz="6000" dirty="0">
              <a:latin typeface="Microsoft YaHei"/>
              <a:cs typeface="Microsoft YaHei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49C3D821-A059-839E-2FA7-3CBEC2A8EBC0}"/>
              </a:ext>
            </a:extLst>
          </p:cNvPr>
          <p:cNvSpPr txBox="1"/>
          <p:nvPr/>
        </p:nvSpPr>
        <p:spPr>
          <a:xfrm>
            <a:off x="891032" y="4895030"/>
            <a:ext cx="10307318" cy="1200970"/>
          </a:xfrm>
          <a:prstGeom prst="rect">
            <a:avLst/>
          </a:prstGeom>
          <a:solidFill>
            <a:srgbClr val="EDF7E9">
              <a:alpha val="69802"/>
            </a:srgbClr>
          </a:solidFill>
        </p:spPr>
        <p:txBody>
          <a:bodyPr vert="horz" wrap="square" lIns="0" tIns="274955" rIns="0" bIns="0" rtlCol="0">
            <a:spAutoFit/>
          </a:bodyPr>
          <a:lstStyle/>
          <a:p>
            <a:pPr marL="412750" marR="517525">
              <a:lnSpc>
                <a:spcPct val="100000"/>
              </a:lnSpc>
              <a:spcBef>
                <a:spcPts val="2165"/>
              </a:spcBef>
            </a:pPr>
            <a:r>
              <a:rPr sz="6000" b="1" spc="-20" dirty="0">
                <a:solidFill>
                  <a:srgbClr val="252525"/>
                </a:solidFill>
                <a:latin typeface="Microsoft YaHei"/>
                <a:cs typeface="Microsoft YaHei"/>
              </a:rPr>
              <a:t>沒有化學添加物，富含營養</a:t>
            </a:r>
            <a:endParaRPr sz="6000" dirty="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7024A0-E7E5-2906-1D17-0E23812D38B5}"/>
              </a:ext>
            </a:extLst>
          </p:cNvPr>
          <p:cNvSpPr txBox="1"/>
          <p:nvPr/>
        </p:nvSpPr>
        <p:spPr>
          <a:xfrm>
            <a:off x="2590799" y="2057400"/>
            <a:ext cx="105918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原型</a:t>
            </a:r>
            <a:r>
              <a:rPr lang="en-US" altLang="zh-TW" sz="10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VS</a:t>
            </a:r>
            <a:r>
              <a:rPr lang="zh-TW" altLang="en-US" sz="10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加工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17664" y="0"/>
              <a:ext cx="4974335" cy="39151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11451" y="297180"/>
              <a:ext cx="4587240" cy="6311265"/>
            </a:xfrm>
            <a:custGeom>
              <a:avLst/>
              <a:gdLst/>
              <a:ahLst/>
              <a:cxnLst/>
              <a:rect l="l" t="t" r="r" b="b"/>
              <a:pathLst>
                <a:path w="4587240" h="6311265">
                  <a:moveTo>
                    <a:pt x="4121785" y="0"/>
                  </a:moveTo>
                  <a:lnTo>
                    <a:pt x="465455" y="0"/>
                  </a:lnTo>
                  <a:lnTo>
                    <a:pt x="417867" y="2403"/>
                  </a:lnTo>
                  <a:lnTo>
                    <a:pt x="371654" y="9457"/>
                  </a:lnTo>
                  <a:lnTo>
                    <a:pt x="327048" y="20927"/>
                  </a:lnTo>
                  <a:lnTo>
                    <a:pt x="284285" y="36579"/>
                  </a:lnTo>
                  <a:lnTo>
                    <a:pt x="243598" y="56181"/>
                  </a:lnTo>
                  <a:lnTo>
                    <a:pt x="205221" y="79496"/>
                  </a:lnTo>
                  <a:lnTo>
                    <a:pt x="169388" y="106292"/>
                  </a:lnTo>
                  <a:lnTo>
                    <a:pt x="136334" y="136334"/>
                  </a:lnTo>
                  <a:lnTo>
                    <a:pt x="106292" y="169388"/>
                  </a:lnTo>
                  <a:lnTo>
                    <a:pt x="79496" y="205221"/>
                  </a:lnTo>
                  <a:lnTo>
                    <a:pt x="56181" y="243598"/>
                  </a:lnTo>
                  <a:lnTo>
                    <a:pt x="36579" y="284285"/>
                  </a:lnTo>
                  <a:lnTo>
                    <a:pt x="20927" y="327048"/>
                  </a:lnTo>
                  <a:lnTo>
                    <a:pt x="9457" y="371654"/>
                  </a:lnTo>
                  <a:lnTo>
                    <a:pt x="2403" y="417867"/>
                  </a:lnTo>
                  <a:lnTo>
                    <a:pt x="0" y="465455"/>
                  </a:lnTo>
                  <a:lnTo>
                    <a:pt x="0" y="5845416"/>
                  </a:lnTo>
                  <a:lnTo>
                    <a:pt x="2403" y="5893008"/>
                  </a:lnTo>
                  <a:lnTo>
                    <a:pt x="9457" y="5939225"/>
                  </a:lnTo>
                  <a:lnTo>
                    <a:pt x="20927" y="5983833"/>
                  </a:lnTo>
                  <a:lnTo>
                    <a:pt x="36579" y="6026598"/>
                  </a:lnTo>
                  <a:lnTo>
                    <a:pt x="56181" y="6067287"/>
                  </a:lnTo>
                  <a:lnTo>
                    <a:pt x="79496" y="6105664"/>
                  </a:lnTo>
                  <a:lnTo>
                    <a:pt x="106292" y="6141498"/>
                  </a:lnTo>
                  <a:lnTo>
                    <a:pt x="136334" y="6174552"/>
                  </a:lnTo>
                  <a:lnTo>
                    <a:pt x="169388" y="6204594"/>
                  </a:lnTo>
                  <a:lnTo>
                    <a:pt x="205221" y="6231390"/>
                  </a:lnTo>
                  <a:lnTo>
                    <a:pt x="243598" y="6254705"/>
                  </a:lnTo>
                  <a:lnTo>
                    <a:pt x="284285" y="6274305"/>
                  </a:lnTo>
                  <a:lnTo>
                    <a:pt x="327048" y="6289957"/>
                  </a:lnTo>
                  <a:lnTo>
                    <a:pt x="371654" y="6301427"/>
                  </a:lnTo>
                  <a:lnTo>
                    <a:pt x="417867" y="6308480"/>
                  </a:lnTo>
                  <a:lnTo>
                    <a:pt x="465455" y="6310884"/>
                  </a:lnTo>
                  <a:lnTo>
                    <a:pt x="4121785" y="6310884"/>
                  </a:lnTo>
                  <a:lnTo>
                    <a:pt x="4169372" y="6308480"/>
                  </a:lnTo>
                  <a:lnTo>
                    <a:pt x="4215585" y="6301427"/>
                  </a:lnTo>
                  <a:lnTo>
                    <a:pt x="4260191" y="6289957"/>
                  </a:lnTo>
                  <a:lnTo>
                    <a:pt x="4302954" y="6274305"/>
                  </a:lnTo>
                  <a:lnTo>
                    <a:pt x="4343641" y="6254705"/>
                  </a:lnTo>
                  <a:lnTo>
                    <a:pt x="4382018" y="6231390"/>
                  </a:lnTo>
                  <a:lnTo>
                    <a:pt x="4417851" y="6204594"/>
                  </a:lnTo>
                  <a:lnTo>
                    <a:pt x="4450905" y="6174552"/>
                  </a:lnTo>
                  <a:lnTo>
                    <a:pt x="4480947" y="6141498"/>
                  </a:lnTo>
                  <a:lnTo>
                    <a:pt x="4507743" y="6105664"/>
                  </a:lnTo>
                  <a:lnTo>
                    <a:pt x="4531058" y="6067287"/>
                  </a:lnTo>
                  <a:lnTo>
                    <a:pt x="4550660" y="6026598"/>
                  </a:lnTo>
                  <a:lnTo>
                    <a:pt x="4566312" y="5983833"/>
                  </a:lnTo>
                  <a:lnTo>
                    <a:pt x="4577782" y="5939225"/>
                  </a:lnTo>
                  <a:lnTo>
                    <a:pt x="4584836" y="5893008"/>
                  </a:lnTo>
                  <a:lnTo>
                    <a:pt x="4587240" y="5845416"/>
                  </a:lnTo>
                  <a:lnTo>
                    <a:pt x="4587240" y="465455"/>
                  </a:lnTo>
                  <a:lnTo>
                    <a:pt x="4584836" y="417867"/>
                  </a:lnTo>
                  <a:lnTo>
                    <a:pt x="4577782" y="371654"/>
                  </a:lnTo>
                  <a:lnTo>
                    <a:pt x="4566312" y="327048"/>
                  </a:lnTo>
                  <a:lnTo>
                    <a:pt x="4550660" y="284285"/>
                  </a:lnTo>
                  <a:lnTo>
                    <a:pt x="4531058" y="243598"/>
                  </a:lnTo>
                  <a:lnTo>
                    <a:pt x="4507743" y="205221"/>
                  </a:lnTo>
                  <a:lnTo>
                    <a:pt x="4480947" y="169388"/>
                  </a:lnTo>
                  <a:lnTo>
                    <a:pt x="4450905" y="136334"/>
                  </a:lnTo>
                  <a:lnTo>
                    <a:pt x="4417851" y="106292"/>
                  </a:lnTo>
                  <a:lnTo>
                    <a:pt x="4382018" y="79496"/>
                  </a:lnTo>
                  <a:lnTo>
                    <a:pt x="4343641" y="56181"/>
                  </a:lnTo>
                  <a:lnTo>
                    <a:pt x="4302954" y="36579"/>
                  </a:lnTo>
                  <a:lnTo>
                    <a:pt x="4260191" y="20927"/>
                  </a:lnTo>
                  <a:lnTo>
                    <a:pt x="4215585" y="9457"/>
                  </a:lnTo>
                  <a:lnTo>
                    <a:pt x="4169372" y="2403"/>
                  </a:lnTo>
                  <a:lnTo>
                    <a:pt x="41217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39948" y="427989"/>
            <a:ext cx="256794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15" dirty="0">
                <a:solidFill>
                  <a:srgbClr val="9BCFAB"/>
                </a:solidFill>
                <a:latin typeface="Microsoft YaHei"/>
                <a:cs typeface="Microsoft YaHei"/>
              </a:rPr>
              <a:t>原型食物</a:t>
            </a:r>
            <a:endParaRPr sz="5000" dirty="0">
              <a:latin typeface="Microsoft YaHei"/>
              <a:cs typeface="Microsoft Ya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800" y="743838"/>
            <a:ext cx="852169" cy="4980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6500" b="1" spc="-50" dirty="0">
                <a:latin typeface="Microsoft YaHei"/>
                <a:cs typeface="Microsoft YaHei"/>
              </a:rPr>
              <a:t>全榖雜糧類</a:t>
            </a:r>
            <a:endParaRPr sz="6500" dirty="0">
              <a:latin typeface="Microsoft YaHei"/>
              <a:cs typeface="Microsoft Ya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335011" y="297179"/>
            <a:ext cx="4589145" cy="6311265"/>
          </a:xfrm>
          <a:custGeom>
            <a:avLst/>
            <a:gdLst/>
            <a:ahLst/>
            <a:cxnLst/>
            <a:rect l="l" t="t" r="r" b="b"/>
            <a:pathLst>
              <a:path w="4589145" h="6311265">
                <a:moveTo>
                  <a:pt x="4123182" y="0"/>
                </a:moveTo>
                <a:lnTo>
                  <a:pt x="465582" y="0"/>
                </a:lnTo>
                <a:lnTo>
                  <a:pt x="417972" y="2403"/>
                </a:lnTo>
                <a:lnTo>
                  <a:pt x="371739" y="9457"/>
                </a:lnTo>
                <a:lnTo>
                  <a:pt x="327116" y="20928"/>
                </a:lnTo>
                <a:lnTo>
                  <a:pt x="284339" y="36581"/>
                </a:lnTo>
                <a:lnTo>
                  <a:pt x="243639" y="56184"/>
                </a:lnTo>
                <a:lnTo>
                  <a:pt x="205252" y="79503"/>
                </a:lnTo>
                <a:lnTo>
                  <a:pt x="169411" y="106302"/>
                </a:lnTo>
                <a:lnTo>
                  <a:pt x="136350" y="136350"/>
                </a:lnTo>
                <a:lnTo>
                  <a:pt x="106302" y="169411"/>
                </a:lnTo>
                <a:lnTo>
                  <a:pt x="79503" y="205252"/>
                </a:lnTo>
                <a:lnTo>
                  <a:pt x="56184" y="243639"/>
                </a:lnTo>
                <a:lnTo>
                  <a:pt x="36581" y="284339"/>
                </a:lnTo>
                <a:lnTo>
                  <a:pt x="20928" y="327116"/>
                </a:lnTo>
                <a:lnTo>
                  <a:pt x="9457" y="371739"/>
                </a:lnTo>
                <a:lnTo>
                  <a:pt x="2403" y="417972"/>
                </a:lnTo>
                <a:lnTo>
                  <a:pt x="0" y="465582"/>
                </a:lnTo>
                <a:lnTo>
                  <a:pt x="0" y="5845251"/>
                </a:lnTo>
                <a:lnTo>
                  <a:pt x="2403" y="5892859"/>
                </a:lnTo>
                <a:lnTo>
                  <a:pt x="9457" y="5939092"/>
                </a:lnTo>
                <a:lnTo>
                  <a:pt x="20928" y="5983716"/>
                </a:lnTo>
                <a:lnTo>
                  <a:pt x="36581" y="6026496"/>
                </a:lnTo>
                <a:lnTo>
                  <a:pt x="56184" y="6067199"/>
                </a:lnTo>
                <a:lnTo>
                  <a:pt x="79503" y="6105591"/>
                </a:lnTo>
                <a:lnTo>
                  <a:pt x="106302" y="6141437"/>
                </a:lnTo>
                <a:lnTo>
                  <a:pt x="136350" y="6174503"/>
                </a:lnTo>
                <a:lnTo>
                  <a:pt x="169411" y="6204556"/>
                </a:lnTo>
                <a:lnTo>
                  <a:pt x="205252" y="6231361"/>
                </a:lnTo>
                <a:lnTo>
                  <a:pt x="243639" y="6254684"/>
                </a:lnTo>
                <a:lnTo>
                  <a:pt x="284339" y="6274292"/>
                </a:lnTo>
                <a:lnTo>
                  <a:pt x="327116" y="6289950"/>
                </a:lnTo>
                <a:lnTo>
                  <a:pt x="371739" y="6301424"/>
                </a:lnTo>
                <a:lnTo>
                  <a:pt x="417972" y="6308479"/>
                </a:lnTo>
                <a:lnTo>
                  <a:pt x="465582" y="6310884"/>
                </a:lnTo>
                <a:lnTo>
                  <a:pt x="4123182" y="6310884"/>
                </a:lnTo>
                <a:lnTo>
                  <a:pt x="4170793" y="6308479"/>
                </a:lnTo>
                <a:lnTo>
                  <a:pt x="4217030" y="6301424"/>
                </a:lnTo>
                <a:lnTo>
                  <a:pt x="4261658" y="6289950"/>
                </a:lnTo>
                <a:lnTo>
                  <a:pt x="4304444" y="6274292"/>
                </a:lnTo>
                <a:lnTo>
                  <a:pt x="4345153" y="6254684"/>
                </a:lnTo>
                <a:lnTo>
                  <a:pt x="4383551" y="6231361"/>
                </a:lnTo>
                <a:lnTo>
                  <a:pt x="4419404" y="6204556"/>
                </a:lnTo>
                <a:lnTo>
                  <a:pt x="4452477" y="6174503"/>
                </a:lnTo>
                <a:lnTo>
                  <a:pt x="4482536" y="6141437"/>
                </a:lnTo>
                <a:lnTo>
                  <a:pt x="4509347" y="6105591"/>
                </a:lnTo>
                <a:lnTo>
                  <a:pt x="4532676" y="6067199"/>
                </a:lnTo>
                <a:lnTo>
                  <a:pt x="4552289" y="6026496"/>
                </a:lnTo>
                <a:lnTo>
                  <a:pt x="4567951" y="5983716"/>
                </a:lnTo>
                <a:lnTo>
                  <a:pt x="4579428" y="5939092"/>
                </a:lnTo>
                <a:lnTo>
                  <a:pt x="4586486" y="5892859"/>
                </a:lnTo>
                <a:lnTo>
                  <a:pt x="4588891" y="5845251"/>
                </a:lnTo>
                <a:lnTo>
                  <a:pt x="4588891" y="465582"/>
                </a:lnTo>
                <a:lnTo>
                  <a:pt x="4586486" y="417972"/>
                </a:lnTo>
                <a:lnTo>
                  <a:pt x="4579428" y="371739"/>
                </a:lnTo>
                <a:lnTo>
                  <a:pt x="4567951" y="327116"/>
                </a:lnTo>
                <a:lnTo>
                  <a:pt x="4552289" y="284339"/>
                </a:lnTo>
                <a:lnTo>
                  <a:pt x="4532676" y="243639"/>
                </a:lnTo>
                <a:lnTo>
                  <a:pt x="4509347" y="205252"/>
                </a:lnTo>
                <a:lnTo>
                  <a:pt x="4482536" y="169411"/>
                </a:lnTo>
                <a:lnTo>
                  <a:pt x="4452477" y="136350"/>
                </a:lnTo>
                <a:lnTo>
                  <a:pt x="4419404" y="106302"/>
                </a:lnTo>
                <a:lnTo>
                  <a:pt x="4383551" y="79503"/>
                </a:lnTo>
                <a:lnTo>
                  <a:pt x="4345153" y="56184"/>
                </a:lnTo>
                <a:lnTo>
                  <a:pt x="4304444" y="36581"/>
                </a:lnTo>
                <a:lnTo>
                  <a:pt x="4261658" y="20928"/>
                </a:lnTo>
                <a:lnTo>
                  <a:pt x="4217030" y="9457"/>
                </a:lnTo>
                <a:lnTo>
                  <a:pt x="4170793" y="2403"/>
                </a:lnTo>
                <a:lnTo>
                  <a:pt x="41231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369554" y="427989"/>
            <a:ext cx="256794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spc="-15" dirty="0">
                <a:solidFill>
                  <a:srgbClr val="9BCFAB"/>
                </a:solidFill>
                <a:latin typeface="Microsoft YaHei"/>
                <a:cs typeface="Microsoft YaHei"/>
              </a:rPr>
              <a:t>加工食物</a:t>
            </a:r>
            <a:endParaRPr sz="5000">
              <a:latin typeface="Microsoft YaHei"/>
              <a:cs typeface="Microsoft YaHei"/>
            </a:endParaRPr>
          </a:p>
        </p:txBody>
      </p:sp>
      <p:pic>
        <p:nvPicPr>
          <p:cNvPr id="11" name="圖片 10" descr="一張含有 文字, 信封 的圖片&#10;&#10;AI 產生的內容可能不正確。">
            <a:extLst>
              <a:ext uri="{FF2B5EF4-FFF2-40B4-BE49-F238E27FC236}">
                <a16:creationId xmlns:a16="http://schemas.microsoft.com/office/drawing/2014/main" id="{BFA14A8D-7170-51FC-E802-67C436A101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50" r="50000"/>
          <a:stretch/>
        </p:blipFill>
        <p:spPr>
          <a:xfrm>
            <a:off x="2043222" y="1243913"/>
            <a:ext cx="9735977" cy="5233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17664" y="0"/>
              <a:ext cx="4974335" cy="39151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11451" y="297180"/>
              <a:ext cx="4587240" cy="6311265"/>
            </a:xfrm>
            <a:custGeom>
              <a:avLst/>
              <a:gdLst/>
              <a:ahLst/>
              <a:cxnLst/>
              <a:rect l="l" t="t" r="r" b="b"/>
              <a:pathLst>
                <a:path w="4587240" h="6311265">
                  <a:moveTo>
                    <a:pt x="4121785" y="0"/>
                  </a:moveTo>
                  <a:lnTo>
                    <a:pt x="465455" y="0"/>
                  </a:lnTo>
                  <a:lnTo>
                    <a:pt x="417867" y="2403"/>
                  </a:lnTo>
                  <a:lnTo>
                    <a:pt x="371654" y="9457"/>
                  </a:lnTo>
                  <a:lnTo>
                    <a:pt x="327048" y="20927"/>
                  </a:lnTo>
                  <a:lnTo>
                    <a:pt x="284285" y="36579"/>
                  </a:lnTo>
                  <a:lnTo>
                    <a:pt x="243598" y="56181"/>
                  </a:lnTo>
                  <a:lnTo>
                    <a:pt x="205221" y="79496"/>
                  </a:lnTo>
                  <a:lnTo>
                    <a:pt x="169388" y="106292"/>
                  </a:lnTo>
                  <a:lnTo>
                    <a:pt x="136334" y="136334"/>
                  </a:lnTo>
                  <a:lnTo>
                    <a:pt x="106292" y="169388"/>
                  </a:lnTo>
                  <a:lnTo>
                    <a:pt x="79496" y="205221"/>
                  </a:lnTo>
                  <a:lnTo>
                    <a:pt x="56181" y="243598"/>
                  </a:lnTo>
                  <a:lnTo>
                    <a:pt x="36579" y="284285"/>
                  </a:lnTo>
                  <a:lnTo>
                    <a:pt x="20927" y="327048"/>
                  </a:lnTo>
                  <a:lnTo>
                    <a:pt x="9457" y="371654"/>
                  </a:lnTo>
                  <a:lnTo>
                    <a:pt x="2403" y="417867"/>
                  </a:lnTo>
                  <a:lnTo>
                    <a:pt x="0" y="465455"/>
                  </a:lnTo>
                  <a:lnTo>
                    <a:pt x="0" y="5845416"/>
                  </a:lnTo>
                  <a:lnTo>
                    <a:pt x="2403" y="5893008"/>
                  </a:lnTo>
                  <a:lnTo>
                    <a:pt x="9457" y="5939225"/>
                  </a:lnTo>
                  <a:lnTo>
                    <a:pt x="20927" y="5983833"/>
                  </a:lnTo>
                  <a:lnTo>
                    <a:pt x="36579" y="6026598"/>
                  </a:lnTo>
                  <a:lnTo>
                    <a:pt x="56181" y="6067287"/>
                  </a:lnTo>
                  <a:lnTo>
                    <a:pt x="79496" y="6105664"/>
                  </a:lnTo>
                  <a:lnTo>
                    <a:pt x="106292" y="6141498"/>
                  </a:lnTo>
                  <a:lnTo>
                    <a:pt x="136334" y="6174552"/>
                  </a:lnTo>
                  <a:lnTo>
                    <a:pt x="169388" y="6204594"/>
                  </a:lnTo>
                  <a:lnTo>
                    <a:pt x="205221" y="6231390"/>
                  </a:lnTo>
                  <a:lnTo>
                    <a:pt x="243598" y="6254705"/>
                  </a:lnTo>
                  <a:lnTo>
                    <a:pt x="284285" y="6274305"/>
                  </a:lnTo>
                  <a:lnTo>
                    <a:pt x="327048" y="6289957"/>
                  </a:lnTo>
                  <a:lnTo>
                    <a:pt x="371654" y="6301427"/>
                  </a:lnTo>
                  <a:lnTo>
                    <a:pt x="417867" y="6308480"/>
                  </a:lnTo>
                  <a:lnTo>
                    <a:pt x="465455" y="6310884"/>
                  </a:lnTo>
                  <a:lnTo>
                    <a:pt x="4121785" y="6310884"/>
                  </a:lnTo>
                  <a:lnTo>
                    <a:pt x="4169372" y="6308480"/>
                  </a:lnTo>
                  <a:lnTo>
                    <a:pt x="4215585" y="6301427"/>
                  </a:lnTo>
                  <a:lnTo>
                    <a:pt x="4260191" y="6289957"/>
                  </a:lnTo>
                  <a:lnTo>
                    <a:pt x="4302954" y="6274305"/>
                  </a:lnTo>
                  <a:lnTo>
                    <a:pt x="4343641" y="6254705"/>
                  </a:lnTo>
                  <a:lnTo>
                    <a:pt x="4382018" y="6231390"/>
                  </a:lnTo>
                  <a:lnTo>
                    <a:pt x="4417851" y="6204594"/>
                  </a:lnTo>
                  <a:lnTo>
                    <a:pt x="4450905" y="6174552"/>
                  </a:lnTo>
                  <a:lnTo>
                    <a:pt x="4480947" y="6141498"/>
                  </a:lnTo>
                  <a:lnTo>
                    <a:pt x="4507743" y="6105664"/>
                  </a:lnTo>
                  <a:lnTo>
                    <a:pt x="4531058" y="6067287"/>
                  </a:lnTo>
                  <a:lnTo>
                    <a:pt x="4550660" y="6026598"/>
                  </a:lnTo>
                  <a:lnTo>
                    <a:pt x="4566312" y="5983833"/>
                  </a:lnTo>
                  <a:lnTo>
                    <a:pt x="4577782" y="5939225"/>
                  </a:lnTo>
                  <a:lnTo>
                    <a:pt x="4584836" y="5893008"/>
                  </a:lnTo>
                  <a:lnTo>
                    <a:pt x="4587240" y="5845416"/>
                  </a:lnTo>
                  <a:lnTo>
                    <a:pt x="4587240" y="465455"/>
                  </a:lnTo>
                  <a:lnTo>
                    <a:pt x="4584836" y="417867"/>
                  </a:lnTo>
                  <a:lnTo>
                    <a:pt x="4577782" y="371654"/>
                  </a:lnTo>
                  <a:lnTo>
                    <a:pt x="4566312" y="327048"/>
                  </a:lnTo>
                  <a:lnTo>
                    <a:pt x="4550660" y="284285"/>
                  </a:lnTo>
                  <a:lnTo>
                    <a:pt x="4531058" y="243598"/>
                  </a:lnTo>
                  <a:lnTo>
                    <a:pt x="4507743" y="205221"/>
                  </a:lnTo>
                  <a:lnTo>
                    <a:pt x="4480947" y="169388"/>
                  </a:lnTo>
                  <a:lnTo>
                    <a:pt x="4450905" y="136334"/>
                  </a:lnTo>
                  <a:lnTo>
                    <a:pt x="4417851" y="106292"/>
                  </a:lnTo>
                  <a:lnTo>
                    <a:pt x="4382018" y="79496"/>
                  </a:lnTo>
                  <a:lnTo>
                    <a:pt x="4343641" y="56181"/>
                  </a:lnTo>
                  <a:lnTo>
                    <a:pt x="4302954" y="36579"/>
                  </a:lnTo>
                  <a:lnTo>
                    <a:pt x="4260191" y="20927"/>
                  </a:lnTo>
                  <a:lnTo>
                    <a:pt x="4215585" y="9457"/>
                  </a:lnTo>
                  <a:lnTo>
                    <a:pt x="4169372" y="2403"/>
                  </a:lnTo>
                  <a:lnTo>
                    <a:pt x="41217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39948" y="427989"/>
            <a:ext cx="256794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15" dirty="0">
                <a:solidFill>
                  <a:srgbClr val="9BCFAB"/>
                </a:solidFill>
                <a:latin typeface="Microsoft YaHei"/>
                <a:cs typeface="Microsoft YaHei"/>
              </a:rPr>
              <a:t>原型食物</a:t>
            </a:r>
            <a:endParaRPr sz="5000" dirty="0">
              <a:latin typeface="Microsoft YaHei"/>
              <a:cs typeface="Microsoft Ya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800" y="743838"/>
            <a:ext cx="852169" cy="50148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zh-TW" altLang="en-US" sz="6500" b="1" spc="-50" dirty="0">
                <a:latin typeface="Microsoft YaHei"/>
                <a:cs typeface="Microsoft YaHei"/>
              </a:rPr>
              <a:t>豆魚肉蛋</a:t>
            </a:r>
            <a:r>
              <a:rPr sz="6500" b="1" spc="-50" dirty="0">
                <a:latin typeface="Microsoft YaHei"/>
                <a:cs typeface="Microsoft YaHei"/>
              </a:rPr>
              <a:t>類</a:t>
            </a:r>
            <a:endParaRPr sz="6500" dirty="0">
              <a:latin typeface="Microsoft YaHei"/>
              <a:cs typeface="Microsoft Ya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335011" y="297179"/>
            <a:ext cx="4589145" cy="6311265"/>
          </a:xfrm>
          <a:custGeom>
            <a:avLst/>
            <a:gdLst/>
            <a:ahLst/>
            <a:cxnLst/>
            <a:rect l="l" t="t" r="r" b="b"/>
            <a:pathLst>
              <a:path w="4589145" h="6311265">
                <a:moveTo>
                  <a:pt x="4123182" y="0"/>
                </a:moveTo>
                <a:lnTo>
                  <a:pt x="465582" y="0"/>
                </a:lnTo>
                <a:lnTo>
                  <a:pt x="417972" y="2403"/>
                </a:lnTo>
                <a:lnTo>
                  <a:pt x="371739" y="9457"/>
                </a:lnTo>
                <a:lnTo>
                  <a:pt x="327116" y="20928"/>
                </a:lnTo>
                <a:lnTo>
                  <a:pt x="284339" y="36581"/>
                </a:lnTo>
                <a:lnTo>
                  <a:pt x="243639" y="56184"/>
                </a:lnTo>
                <a:lnTo>
                  <a:pt x="205252" y="79503"/>
                </a:lnTo>
                <a:lnTo>
                  <a:pt x="169411" y="106302"/>
                </a:lnTo>
                <a:lnTo>
                  <a:pt x="136350" y="136350"/>
                </a:lnTo>
                <a:lnTo>
                  <a:pt x="106302" y="169411"/>
                </a:lnTo>
                <a:lnTo>
                  <a:pt x="79503" y="205252"/>
                </a:lnTo>
                <a:lnTo>
                  <a:pt x="56184" y="243639"/>
                </a:lnTo>
                <a:lnTo>
                  <a:pt x="36581" y="284339"/>
                </a:lnTo>
                <a:lnTo>
                  <a:pt x="20928" y="327116"/>
                </a:lnTo>
                <a:lnTo>
                  <a:pt x="9457" y="371739"/>
                </a:lnTo>
                <a:lnTo>
                  <a:pt x="2403" y="417972"/>
                </a:lnTo>
                <a:lnTo>
                  <a:pt x="0" y="465582"/>
                </a:lnTo>
                <a:lnTo>
                  <a:pt x="0" y="5845251"/>
                </a:lnTo>
                <a:lnTo>
                  <a:pt x="2403" y="5892859"/>
                </a:lnTo>
                <a:lnTo>
                  <a:pt x="9457" y="5939092"/>
                </a:lnTo>
                <a:lnTo>
                  <a:pt x="20928" y="5983716"/>
                </a:lnTo>
                <a:lnTo>
                  <a:pt x="36581" y="6026496"/>
                </a:lnTo>
                <a:lnTo>
                  <a:pt x="56184" y="6067199"/>
                </a:lnTo>
                <a:lnTo>
                  <a:pt x="79503" y="6105591"/>
                </a:lnTo>
                <a:lnTo>
                  <a:pt x="106302" y="6141437"/>
                </a:lnTo>
                <a:lnTo>
                  <a:pt x="136350" y="6174503"/>
                </a:lnTo>
                <a:lnTo>
                  <a:pt x="169411" y="6204556"/>
                </a:lnTo>
                <a:lnTo>
                  <a:pt x="205252" y="6231361"/>
                </a:lnTo>
                <a:lnTo>
                  <a:pt x="243639" y="6254684"/>
                </a:lnTo>
                <a:lnTo>
                  <a:pt x="284339" y="6274292"/>
                </a:lnTo>
                <a:lnTo>
                  <a:pt x="327116" y="6289950"/>
                </a:lnTo>
                <a:lnTo>
                  <a:pt x="371739" y="6301424"/>
                </a:lnTo>
                <a:lnTo>
                  <a:pt x="417972" y="6308479"/>
                </a:lnTo>
                <a:lnTo>
                  <a:pt x="465582" y="6310884"/>
                </a:lnTo>
                <a:lnTo>
                  <a:pt x="4123182" y="6310884"/>
                </a:lnTo>
                <a:lnTo>
                  <a:pt x="4170793" y="6308479"/>
                </a:lnTo>
                <a:lnTo>
                  <a:pt x="4217030" y="6301424"/>
                </a:lnTo>
                <a:lnTo>
                  <a:pt x="4261658" y="6289950"/>
                </a:lnTo>
                <a:lnTo>
                  <a:pt x="4304444" y="6274292"/>
                </a:lnTo>
                <a:lnTo>
                  <a:pt x="4345153" y="6254684"/>
                </a:lnTo>
                <a:lnTo>
                  <a:pt x="4383551" y="6231361"/>
                </a:lnTo>
                <a:lnTo>
                  <a:pt x="4419404" y="6204556"/>
                </a:lnTo>
                <a:lnTo>
                  <a:pt x="4452477" y="6174503"/>
                </a:lnTo>
                <a:lnTo>
                  <a:pt x="4482536" y="6141437"/>
                </a:lnTo>
                <a:lnTo>
                  <a:pt x="4509347" y="6105591"/>
                </a:lnTo>
                <a:lnTo>
                  <a:pt x="4532676" y="6067199"/>
                </a:lnTo>
                <a:lnTo>
                  <a:pt x="4552289" y="6026496"/>
                </a:lnTo>
                <a:lnTo>
                  <a:pt x="4567951" y="5983716"/>
                </a:lnTo>
                <a:lnTo>
                  <a:pt x="4579428" y="5939092"/>
                </a:lnTo>
                <a:lnTo>
                  <a:pt x="4586486" y="5892859"/>
                </a:lnTo>
                <a:lnTo>
                  <a:pt x="4588891" y="5845251"/>
                </a:lnTo>
                <a:lnTo>
                  <a:pt x="4588891" y="465582"/>
                </a:lnTo>
                <a:lnTo>
                  <a:pt x="4586486" y="417972"/>
                </a:lnTo>
                <a:lnTo>
                  <a:pt x="4579428" y="371739"/>
                </a:lnTo>
                <a:lnTo>
                  <a:pt x="4567951" y="327116"/>
                </a:lnTo>
                <a:lnTo>
                  <a:pt x="4552289" y="284339"/>
                </a:lnTo>
                <a:lnTo>
                  <a:pt x="4532676" y="243639"/>
                </a:lnTo>
                <a:lnTo>
                  <a:pt x="4509347" y="205252"/>
                </a:lnTo>
                <a:lnTo>
                  <a:pt x="4482536" y="169411"/>
                </a:lnTo>
                <a:lnTo>
                  <a:pt x="4452477" y="136350"/>
                </a:lnTo>
                <a:lnTo>
                  <a:pt x="4419404" y="106302"/>
                </a:lnTo>
                <a:lnTo>
                  <a:pt x="4383551" y="79503"/>
                </a:lnTo>
                <a:lnTo>
                  <a:pt x="4345153" y="56184"/>
                </a:lnTo>
                <a:lnTo>
                  <a:pt x="4304444" y="36581"/>
                </a:lnTo>
                <a:lnTo>
                  <a:pt x="4261658" y="20928"/>
                </a:lnTo>
                <a:lnTo>
                  <a:pt x="4217030" y="9457"/>
                </a:lnTo>
                <a:lnTo>
                  <a:pt x="4170793" y="2403"/>
                </a:lnTo>
                <a:lnTo>
                  <a:pt x="41231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369554" y="427989"/>
            <a:ext cx="256794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spc="-15" dirty="0">
                <a:solidFill>
                  <a:srgbClr val="9BCFAB"/>
                </a:solidFill>
                <a:latin typeface="Microsoft YaHei"/>
                <a:cs typeface="Microsoft YaHei"/>
              </a:rPr>
              <a:t>加工食物</a:t>
            </a:r>
            <a:endParaRPr sz="5000">
              <a:latin typeface="Microsoft YaHei"/>
              <a:cs typeface="Microsoft YaHei"/>
            </a:endParaRPr>
          </a:p>
        </p:txBody>
      </p:sp>
      <p:pic>
        <p:nvPicPr>
          <p:cNvPr id="11" name="圖片 10" descr="一張含有 文字, 螢幕擷取畫面, 一般物資, 圓形 的圖片&#10;&#10;AI 產生的內容可能不正確。">
            <a:extLst>
              <a:ext uri="{FF2B5EF4-FFF2-40B4-BE49-F238E27FC236}">
                <a16:creationId xmlns:a16="http://schemas.microsoft.com/office/drawing/2014/main" id="{0AD35585-32BC-E4FF-6925-6DBB6E634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0" t="41003" b="6872"/>
          <a:stretch/>
        </p:blipFill>
        <p:spPr>
          <a:xfrm>
            <a:off x="2743200" y="1286529"/>
            <a:ext cx="8478391" cy="50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95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7591" y="457200"/>
            <a:ext cx="5939028" cy="59420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object 3"/>
          <p:cNvSpPr txBox="1"/>
          <p:nvPr/>
        </p:nvSpPr>
        <p:spPr>
          <a:xfrm>
            <a:off x="4114800" y="1447800"/>
            <a:ext cx="8731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54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二</a:t>
            </a:r>
            <a:endParaRPr sz="5400" dirty="0">
              <a:latin typeface="Microsoft YaHei"/>
              <a:cs typeface="Microsoft Ya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07132" y="2288489"/>
            <a:ext cx="4955668" cy="28931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420" marR="5080" indent="-300355">
              <a:lnSpc>
                <a:spcPct val="100000"/>
              </a:lnSpc>
              <a:spcBef>
                <a:spcPts val="100"/>
              </a:spcBef>
            </a:pPr>
            <a:r>
              <a:rPr lang="zh-TW" altLang="en-US" sz="9000" spc="-20" dirty="0">
                <a:latin typeface="Microsoft YaHei Light" panose="020B0502040204020203" pitchFamily="34" charset="-122"/>
                <a:ea typeface="Microsoft YaHei Light" panose="020B0502040204020203" pitchFamily="34" charset="-122"/>
                <a:cs typeface="Microsoft Himalaya" panose="01010100010101010101" pitchFamily="2" charset="0"/>
              </a:rPr>
              <a:t>聰明</a:t>
            </a:r>
            <a:r>
              <a:rPr lang="zh-TW" altLang="en-US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  <a:t>選</a:t>
            </a:r>
            <a:br>
              <a:rPr lang="en-US" altLang="zh-TW" sz="9000" spc="-2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Himalaya" panose="01010100010101010101" pitchFamily="2" charset="0"/>
              </a:rPr>
            </a:br>
            <a:r>
              <a:rPr sz="9000" spc="-20" dirty="0" err="1">
                <a:latin typeface="Microsoft YaHei"/>
                <a:cs typeface="Microsoft YaHei"/>
              </a:rPr>
              <a:t>真食物</a:t>
            </a:r>
            <a:r>
              <a:rPr sz="9000" spc="-20" dirty="0">
                <a:latin typeface="Microsoft YaHei"/>
                <a:cs typeface="Microsoft YaHei"/>
              </a:rPr>
              <a:t>?</a:t>
            </a:r>
            <a:endParaRPr sz="9000" dirty="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12184380" cy="6858000"/>
          </a:xfrm>
          <a:custGeom>
            <a:avLst/>
            <a:gdLst/>
            <a:ahLst/>
            <a:cxnLst/>
            <a:rect l="l" t="t" r="r" b="b"/>
            <a:pathLst>
              <a:path w="12184380" h="6858000">
                <a:moveTo>
                  <a:pt x="0" y="0"/>
                </a:moveTo>
                <a:lnTo>
                  <a:pt x="0" y="6858000"/>
                </a:lnTo>
                <a:lnTo>
                  <a:pt x="12184380" y="6858000"/>
                </a:lnTo>
                <a:lnTo>
                  <a:pt x="12184379" y="0"/>
                </a:lnTo>
                <a:lnTo>
                  <a:pt x="0" y="0"/>
                </a:lnTo>
                <a:close/>
              </a:path>
            </a:pathLst>
          </a:custGeom>
          <a:solidFill>
            <a:srgbClr val="B5C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6350"/>
            <a:ext cx="12198350" cy="6870700"/>
            <a:chOff x="0" y="-6350"/>
            <a:chExt cx="12198350" cy="6870700"/>
          </a:xfrm>
        </p:grpSpPr>
        <p:sp>
          <p:nvSpPr>
            <p:cNvPr id="4" name="object 4"/>
            <p:cNvSpPr/>
            <p:nvPr/>
          </p:nvSpPr>
          <p:spPr>
            <a:xfrm>
              <a:off x="7620" y="0"/>
              <a:ext cx="12184380" cy="6858000"/>
            </a:xfrm>
            <a:custGeom>
              <a:avLst/>
              <a:gdLst/>
              <a:ahLst/>
              <a:cxnLst/>
              <a:rect l="l" t="t" r="r" b="b"/>
              <a:pathLst>
                <a:path w="12184380" h="6858000">
                  <a:moveTo>
                    <a:pt x="12184379" y="0"/>
                  </a:moveTo>
                  <a:lnTo>
                    <a:pt x="0" y="0"/>
                  </a:lnTo>
                  <a:lnTo>
                    <a:pt x="0" y="68580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54761"/>
              <a:ext cx="1993392" cy="40652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83196" y="0"/>
              <a:ext cx="4908804" cy="34518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10485501" y="0"/>
                  </a:moveTo>
                  <a:lnTo>
                    <a:pt x="586397" y="0"/>
                  </a:lnTo>
                  <a:lnTo>
                    <a:pt x="538302" y="1943"/>
                  </a:lnTo>
                  <a:lnTo>
                    <a:pt x="491279" y="7674"/>
                  </a:lnTo>
                  <a:lnTo>
                    <a:pt x="445477" y="17040"/>
                  </a:lnTo>
                  <a:lnTo>
                    <a:pt x="401048" y="29891"/>
                  </a:lnTo>
                  <a:lnTo>
                    <a:pt x="358142" y="46077"/>
                  </a:lnTo>
                  <a:lnTo>
                    <a:pt x="316911" y="65445"/>
                  </a:lnTo>
                  <a:lnTo>
                    <a:pt x="277506" y="87846"/>
                  </a:lnTo>
                  <a:lnTo>
                    <a:pt x="240076" y="113129"/>
                  </a:lnTo>
                  <a:lnTo>
                    <a:pt x="204774" y="141142"/>
                  </a:lnTo>
                  <a:lnTo>
                    <a:pt x="171750" y="171735"/>
                  </a:lnTo>
                  <a:lnTo>
                    <a:pt x="141154" y="204757"/>
                  </a:lnTo>
                  <a:lnTo>
                    <a:pt x="113139" y="240057"/>
                  </a:lnTo>
                  <a:lnTo>
                    <a:pt x="87854" y="277484"/>
                  </a:lnTo>
                  <a:lnTo>
                    <a:pt x="65451" y="316887"/>
                  </a:lnTo>
                  <a:lnTo>
                    <a:pt x="46081" y="358116"/>
                  </a:lnTo>
                  <a:lnTo>
                    <a:pt x="29894" y="401019"/>
                  </a:lnTo>
                  <a:lnTo>
                    <a:pt x="17042" y="445445"/>
                  </a:lnTo>
                  <a:lnTo>
                    <a:pt x="7674" y="491245"/>
                  </a:lnTo>
                  <a:lnTo>
                    <a:pt x="1943" y="538266"/>
                  </a:lnTo>
                  <a:lnTo>
                    <a:pt x="0" y="586359"/>
                  </a:lnTo>
                  <a:lnTo>
                    <a:pt x="0" y="5192610"/>
                  </a:lnTo>
                  <a:lnTo>
                    <a:pt x="1943" y="5240705"/>
                  </a:lnTo>
                  <a:lnTo>
                    <a:pt x="7674" y="5287728"/>
                  </a:lnTo>
                  <a:lnTo>
                    <a:pt x="17042" y="5333530"/>
                  </a:lnTo>
                  <a:lnTo>
                    <a:pt x="29894" y="5377959"/>
                  </a:lnTo>
                  <a:lnTo>
                    <a:pt x="46081" y="5420865"/>
                  </a:lnTo>
                  <a:lnTo>
                    <a:pt x="65451" y="5462096"/>
                  </a:lnTo>
                  <a:lnTo>
                    <a:pt x="87854" y="5501501"/>
                  </a:lnTo>
                  <a:lnTo>
                    <a:pt x="113139" y="5538931"/>
                  </a:lnTo>
                  <a:lnTo>
                    <a:pt x="141154" y="5574233"/>
                  </a:lnTo>
                  <a:lnTo>
                    <a:pt x="171750" y="5607257"/>
                  </a:lnTo>
                  <a:lnTo>
                    <a:pt x="204774" y="5637853"/>
                  </a:lnTo>
                  <a:lnTo>
                    <a:pt x="240076" y="5665868"/>
                  </a:lnTo>
                  <a:lnTo>
                    <a:pt x="277506" y="5691153"/>
                  </a:lnTo>
                  <a:lnTo>
                    <a:pt x="316911" y="5713556"/>
                  </a:lnTo>
                  <a:lnTo>
                    <a:pt x="358142" y="5732926"/>
                  </a:lnTo>
                  <a:lnTo>
                    <a:pt x="401048" y="5749113"/>
                  </a:lnTo>
                  <a:lnTo>
                    <a:pt x="445477" y="5761965"/>
                  </a:lnTo>
                  <a:lnTo>
                    <a:pt x="491279" y="5771333"/>
                  </a:lnTo>
                  <a:lnTo>
                    <a:pt x="538302" y="5777064"/>
                  </a:lnTo>
                  <a:lnTo>
                    <a:pt x="586397" y="5779008"/>
                  </a:lnTo>
                  <a:lnTo>
                    <a:pt x="10485501" y="5779008"/>
                  </a:lnTo>
                  <a:lnTo>
                    <a:pt x="10533593" y="5777064"/>
                  </a:lnTo>
                  <a:lnTo>
                    <a:pt x="10580614" y="5771333"/>
                  </a:lnTo>
                  <a:lnTo>
                    <a:pt x="10626414" y="5761965"/>
                  </a:lnTo>
                  <a:lnTo>
                    <a:pt x="10670840" y="5749113"/>
                  </a:lnTo>
                  <a:lnTo>
                    <a:pt x="10713743" y="5732926"/>
                  </a:lnTo>
                  <a:lnTo>
                    <a:pt x="10754972" y="5713556"/>
                  </a:lnTo>
                  <a:lnTo>
                    <a:pt x="10794375" y="5691153"/>
                  </a:lnTo>
                  <a:lnTo>
                    <a:pt x="10831802" y="5665868"/>
                  </a:lnTo>
                  <a:lnTo>
                    <a:pt x="10867102" y="5637853"/>
                  </a:lnTo>
                  <a:lnTo>
                    <a:pt x="10900124" y="5607257"/>
                  </a:lnTo>
                  <a:lnTo>
                    <a:pt x="10930717" y="5574233"/>
                  </a:lnTo>
                  <a:lnTo>
                    <a:pt x="10958730" y="5538931"/>
                  </a:lnTo>
                  <a:lnTo>
                    <a:pt x="10984013" y="5501501"/>
                  </a:lnTo>
                  <a:lnTo>
                    <a:pt x="11006414" y="5462096"/>
                  </a:lnTo>
                  <a:lnTo>
                    <a:pt x="11025782" y="5420865"/>
                  </a:lnTo>
                  <a:lnTo>
                    <a:pt x="11041968" y="5377959"/>
                  </a:lnTo>
                  <a:lnTo>
                    <a:pt x="11054819" y="5333530"/>
                  </a:lnTo>
                  <a:lnTo>
                    <a:pt x="11064185" y="5287728"/>
                  </a:lnTo>
                  <a:lnTo>
                    <a:pt x="11069916" y="5240705"/>
                  </a:lnTo>
                  <a:lnTo>
                    <a:pt x="11071860" y="5192610"/>
                  </a:lnTo>
                  <a:lnTo>
                    <a:pt x="11071860" y="586359"/>
                  </a:lnTo>
                  <a:lnTo>
                    <a:pt x="11069916" y="538266"/>
                  </a:lnTo>
                  <a:lnTo>
                    <a:pt x="11064185" y="491245"/>
                  </a:lnTo>
                  <a:lnTo>
                    <a:pt x="11054819" y="445445"/>
                  </a:lnTo>
                  <a:lnTo>
                    <a:pt x="11041968" y="401019"/>
                  </a:lnTo>
                  <a:lnTo>
                    <a:pt x="11025782" y="358116"/>
                  </a:lnTo>
                  <a:lnTo>
                    <a:pt x="11006414" y="316887"/>
                  </a:lnTo>
                  <a:lnTo>
                    <a:pt x="10984013" y="277484"/>
                  </a:lnTo>
                  <a:lnTo>
                    <a:pt x="10958730" y="240057"/>
                  </a:lnTo>
                  <a:lnTo>
                    <a:pt x="10930717" y="204757"/>
                  </a:lnTo>
                  <a:lnTo>
                    <a:pt x="10900124" y="171735"/>
                  </a:lnTo>
                  <a:lnTo>
                    <a:pt x="10867102" y="141142"/>
                  </a:lnTo>
                  <a:lnTo>
                    <a:pt x="10831802" y="113129"/>
                  </a:lnTo>
                  <a:lnTo>
                    <a:pt x="10794375" y="87846"/>
                  </a:lnTo>
                  <a:lnTo>
                    <a:pt x="10754972" y="65445"/>
                  </a:lnTo>
                  <a:lnTo>
                    <a:pt x="10713743" y="46077"/>
                  </a:lnTo>
                  <a:lnTo>
                    <a:pt x="10670840" y="29891"/>
                  </a:lnTo>
                  <a:lnTo>
                    <a:pt x="10626414" y="17040"/>
                  </a:lnTo>
                  <a:lnTo>
                    <a:pt x="10580614" y="7674"/>
                  </a:lnTo>
                  <a:lnTo>
                    <a:pt x="10533593" y="1943"/>
                  </a:lnTo>
                  <a:lnTo>
                    <a:pt x="10485501" y="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7774" y="488441"/>
              <a:ext cx="11071860" cy="5779135"/>
            </a:xfrm>
            <a:custGeom>
              <a:avLst/>
              <a:gdLst/>
              <a:ahLst/>
              <a:cxnLst/>
              <a:rect l="l" t="t" r="r" b="b"/>
              <a:pathLst>
                <a:path w="11071860" h="5779135">
                  <a:moveTo>
                    <a:pt x="0" y="586359"/>
                  </a:moveTo>
                  <a:lnTo>
                    <a:pt x="1943" y="538266"/>
                  </a:lnTo>
                  <a:lnTo>
                    <a:pt x="7674" y="491245"/>
                  </a:lnTo>
                  <a:lnTo>
                    <a:pt x="17042" y="445445"/>
                  </a:lnTo>
                  <a:lnTo>
                    <a:pt x="29894" y="401019"/>
                  </a:lnTo>
                  <a:lnTo>
                    <a:pt x="46081" y="358116"/>
                  </a:lnTo>
                  <a:lnTo>
                    <a:pt x="65451" y="316887"/>
                  </a:lnTo>
                  <a:lnTo>
                    <a:pt x="87854" y="277484"/>
                  </a:lnTo>
                  <a:lnTo>
                    <a:pt x="113139" y="240057"/>
                  </a:lnTo>
                  <a:lnTo>
                    <a:pt x="141154" y="204757"/>
                  </a:lnTo>
                  <a:lnTo>
                    <a:pt x="171750" y="171735"/>
                  </a:lnTo>
                  <a:lnTo>
                    <a:pt x="204774" y="141142"/>
                  </a:lnTo>
                  <a:lnTo>
                    <a:pt x="240076" y="113129"/>
                  </a:lnTo>
                  <a:lnTo>
                    <a:pt x="277506" y="87846"/>
                  </a:lnTo>
                  <a:lnTo>
                    <a:pt x="316911" y="65445"/>
                  </a:lnTo>
                  <a:lnTo>
                    <a:pt x="358142" y="46077"/>
                  </a:lnTo>
                  <a:lnTo>
                    <a:pt x="401048" y="29891"/>
                  </a:lnTo>
                  <a:lnTo>
                    <a:pt x="445477" y="17040"/>
                  </a:lnTo>
                  <a:lnTo>
                    <a:pt x="491279" y="7674"/>
                  </a:lnTo>
                  <a:lnTo>
                    <a:pt x="538302" y="1943"/>
                  </a:lnTo>
                  <a:lnTo>
                    <a:pt x="586397" y="0"/>
                  </a:lnTo>
                  <a:lnTo>
                    <a:pt x="10485501" y="0"/>
                  </a:lnTo>
                  <a:lnTo>
                    <a:pt x="10533593" y="1943"/>
                  </a:lnTo>
                  <a:lnTo>
                    <a:pt x="10580614" y="7674"/>
                  </a:lnTo>
                  <a:lnTo>
                    <a:pt x="10626414" y="17040"/>
                  </a:lnTo>
                  <a:lnTo>
                    <a:pt x="10670840" y="29891"/>
                  </a:lnTo>
                  <a:lnTo>
                    <a:pt x="10713743" y="46077"/>
                  </a:lnTo>
                  <a:lnTo>
                    <a:pt x="10754972" y="65445"/>
                  </a:lnTo>
                  <a:lnTo>
                    <a:pt x="10794375" y="87846"/>
                  </a:lnTo>
                  <a:lnTo>
                    <a:pt x="10831802" y="113129"/>
                  </a:lnTo>
                  <a:lnTo>
                    <a:pt x="10867102" y="141142"/>
                  </a:lnTo>
                  <a:lnTo>
                    <a:pt x="10900124" y="171735"/>
                  </a:lnTo>
                  <a:lnTo>
                    <a:pt x="10930717" y="204757"/>
                  </a:lnTo>
                  <a:lnTo>
                    <a:pt x="10958730" y="240057"/>
                  </a:lnTo>
                  <a:lnTo>
                    <a:pt x="10984013" y="277484"/>
                  </a:lnTo>
                  <a:lnTo>
                    <a:pt x="11006414" y="316887"/>
                  </a:lnTo>
                  <a:lnTo>
                    <a:pt x="11025782" y="358116"/>
                  </a:lnTo>
                  <a:lnTo>
                    <a:pt x="11041968" y="401019"/>
                  </a:lnTo>
                  <a:lnTo>
                    <a:pt x="11054819" y="445445"/>
                  </a:lnTo>
                  <a:lnTo>
                    <a:pt x="11064185" y="491245"/>
                  </a:lnTo>
                  <a:lnTo>
                    <a:pt x="11069916" y="538266"/>
                  </a:lnTo>
                  <a:lnTo>
                    <a:pt x="11071860" y="586359"/>
                  </a:lnTo>
                  <a:lnTo>
                    <a:pt x="11071860" y="5192610"/>
                  </a:lnTo>
                  <a:lnTo>
                    <a:pt x="11069916" y="5240705"/>
                  </a:lnTo>
                  <a:lnTo>
                    <a:pt x="11064185" y="5287728"/>
                  </a:lnTo>
                  <a:lnTo>
                    <a:pt x="11054819" y="5333530"/>
                  </a:lnTo>
                  <a:lnTo>
                    <a:pt x="11041968" y="5377959"/>
                  </a:lnTo>
                  <a:lnTo>
                    <a:pt x="11025782" y="5420865"/>
                  </a:lnTo>
                  <a:lnTo>
                    <a:pt x="11006414" y="5462096"/>
                  </a:lnTo>
                  <a:lnTo>
                    <a:pt x="10984013" y="5501501"/>
                  </a:lnTo>
                  <a:lnTo>
                    <a:pt x="10958730" y="5538931"/>
                  </a:lnTo>
                  <a:lnTo>
                    <a:pt x="10930717" y="5574233"/>
                  </a:lnTo>
                  <a:lnTo>
                    <a:pt x="10900124" y="5607257"/>
                  </a:lnTo>
                  <a:lnTo>
                    <a:pt x="10867102" y="5637853"/>
                  </a:lnTo>
                  <a:lnTo>
                    <a:pt x="10831802" y="5665868"/>
                  </a:lnTo>
                  <a:lnTo>
                    <a:pt x="10794375" y="5691153"/>
                  </a:lnTo>
                  <a:lnTo>
                    <a:pt x="10754972" y="5713556"/>
                  </a:lnTo>
                  <a:lnTo>
                    <a:pt x="10713743" y="5732926"/>
                  </a:lnTo>
                  <a:lnTo>
                    <a:pt x="10670840" y="5749113"/>
                  </a:lnTo>
                  <a:lnTo>
                    <a:pt x="10626414" y="5761965"/>
                  </a:lnTo>
                  <a:lnTo>
                    <a:pt x="10580614" y="5771333"/>
                  </a:lnTo>
                  <a:lnTo>
                    <a:pt x="10533593" y="5777064"/>
                  </a:lnTo>
                  <a:lnTo>
                    <a:pt x="10485501" y="5779008"/>
                  </a:lnTo>
                  <a:lnTo>
                    <a:pt x="586397" y="5779008"/>
                  </a:lnTo>
                  <a:lnTo>
                    <a:pt x="538302" y="5777064"/>
                  </a:lnTo>
                  <a:lnTo>
                    <a:pt x="491279" y="5771333"/>
                  </a:lnTo>
                  <a:lnTo>
                    <a:pt x="445477" y="5761965"/>
                  </a:lnTo>
                  <a:lnTo>
                    <a:pt x="401048" y="5749113"/>
                  </a:lnTo>
                  <a:lnTo>
                    <a:pt x="358142" y="5732926"/>
                  </a:lnTo>
                  <a:lnTo>
                    <a:pt x="316911" y="5713556"/>
                  </a:lnTo>
                  <a:lnTo>
                    <a:pt x="277506" y="5691153"/>
                  </a:lnTo>
                  <a:lnTo>
                    <a:pt x="240076" y="5665868"/>
                  </a:lnTo>
                  <a:lnTo>
                    <a:pt x="204774" y="5637853"/>
                  </a:lnTo>
                  <a:lnTo>
                    <a:pt x="171750" y="5607257"/>
                  </a:lnTo>
                  <a:lnTo>
                    <a:pt x="141154" y="5574233"/>
                  </a:lnTo>
                  <a:lnTo>
                    <a:pt x="113139" y="5538931"/>
                  </a:lnTo>
                  <a:lnTo>
                    <a:pt x="87854" y="5501501"/>
                  </a:lnTo>
                  <a:lnTo>
                    <a:pt x="65451" y="5462096"/>
                  </a:lnTo>
                  <a:lnTo>
                    <a:pt x="46081" y="5420865"/>
                  </a:lnTo>
                  <a:lnTo>
                    <a:pt x="29894" y="5377959"/>
                  </a:lnTo>
                  <a:lnTo>
                    <a:pt x="17042" y="5333530"/>
                  </a:lnTo>
                  <a:lnTo>
                    <a:pt x="7674" y="5287728"/>
                  </a:lnTo>
                  <a:lnTo>
                    <a:pt x="1943" y="5240705"/>
                  </a:lnTo>
                  <a:lnTo>
                    <a:pt x="0" y="5192610"/>
                  </a:lnTo>
                  <a:lnTo>
                    <a:pt x="0" y="586359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2499" y="976883"/>
              <a:ext cx="609600" cy="845819"/>
            </a:xfrm>
            <a:custGeom>
              <a:avLst/>
              <a:gdLst/>
              <a:ahLst/>
              <a:cxnLst/>
              <a:rect l="l" t="t" r="r" b="b"/>
              <a:pathLst>
                <a:path w="609600" h="845819">
                  <a:moveTo>
                    <a:pt x="609600" y="0"/>
                  </a:moveTo>
                  <a:lnTo>
                    <a:pt x="0" y="0"/>
                  </a:lnTo>
                  <a:lnTo>
                    <a:pt x="0" y="845820"/>
                  </a:lnTo>
                  <a:lnTo>
                    <a:pt x="609600" y="84582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55497" y="1151889"/>
              <a:ext cx="402590" cy="448309"/>
            </a:xfrm>
            <a:custGeom>
              <a:avLst/>
              <a:gdLst/>
              <a:ahLst/>
              <a:cxnLst/>
              <a:rect l="l" t="t" r="r" b="b"/>
              <a:pathLst>
                <a:path w="402590" h="448309">
                  <a:moveTo>
                    <a:pt x="402082" y="205740"/>
                  </a:moveTo>
                  <a:lnTo>
                    <a:pt x="219075" y="205740"/>
                  </a:lnTo>
                  <a:lnTo>
                    <a:pt x="219075" y="0"/>
                  </a:lnTo>
                  <a:lnTo>
                    <a:pt x="183045" y="0"/>
                  </a:lnTo>
                  <a:lnTo>
                    <a:pt x="183045" y="20574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183045" y="242570"/>
                  </a:lnTo>
                  <a:lnTo>
                    <a:pt x="183045" y="448310"/>
                  </a:lnTo>
                  <a:lnTo>
                    <a:pt x="219075" y="448310"/>
                  </a:lnTo>
                  <a:lnTo>
                    <a:pt x="219075" y="242570"/>
                  </a:lnTo>
                  <a:lnTo>
                    <a:pt x="402082" y="242570"/>
                  </a:lnTo>
                  <a:lnTo>
                    <a:pt x="402082" y="205740"/>
                  </a:lnTo>
                  <a:close/>
                </a:path>
              </a:pathLst>
            </a:custGeom>
            <a:solidFill>
              <a:srgbClr val="B5C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0011" y="976883"/>
            <a:ext cx="5760720" cy="84581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0325" rIns="0" bIns="0" rtlCol="0">
            <a:spAutoFit/>
          </a:bodyPr>
          <a:lstStyle/>
          <a:p>
            <a:pPr marL="218440">
              <a:lnSpc>
                <a:spcPct val="100000"/>
              </a:lnSpc>
              <a:spcBef>
                <a:spcPts val="475"/>
              </a:spcBef>
            </a:pPr>
            <a:r>
              <a:rPr sz="4500" spc="-15" dirty="0">
                <a:solidFill>
                  <a:srgbClr val="B5CA78"/>
                </a:solidFill>
                <a:latin typeface="Microsoft YaHei"/>
                <a:cs typeface="Microsoft YaHei"/>
              </a:rPr>
              <a:t>當季、在地生產食物</a:t>
            </a:r>
            <a:endParaRPr sz="45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48238" y="6672783"/>
            <a:ext cx="107886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Microsoft YaHei"/>
                <a:cs typeface="Microsoft YaHei"/>
              </a:rPr>
              <a:t>資料來源: </a:t>
            </a:r>
            <a:r>
              <a:rPr sz="800" spc="-10" dirty="0">
                <a:latin typeface="Microsoft YaHei"/>
                <a:cs typeface="Microsoft YaHei"/>
              </a:rPr>
              <a:t>TTV</a:t>
            </a:r>
            <a:r>
              <a:rPr sz="800" spc="-15" dirty="0">
                <a:latin typeface="Microsoft YaHei"/>
                <a:cs typeface="Microsoft YaHei"/>
              </a:rPr>
              <a:t>台視樂活</a:t>
            </a:r>
            <a:endParaRPr sz="800">
              <a:latin typeface="Microsoft YaHei"/>
              <a:cs typeface="Microsoft Ya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6939" y="2268794"/>
            <a:ext cx="10059035" cy="314579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4000" b="1" spc="-45" dirty="0">
                <a:solidFill>
                  <a:srgbClr val="FFFFFF"/>
                </a:solidFill>
                <a:latin typeface="Microsoft YaHei"/>
                <a:cs typeface="Microsoft YaHei"/>
              </a:rPr>
              <a:t>當季：</a:t>
            </a:r>
            <a:r>
              <a:rPr sz="3500" b="1" spc="-15" dirty="0">
                <a:solidFill>
                  <a:srgbClr val="FFFFFF"/>
                </a:solidFill>
                <a:latin typeface="Microsoft YaHei"/>
                <a:cs typeface="Microsoft YaHei"/>
              </a:rPr>
              <a:t>新鮮、味道好、營養豐富。</a:t>
            </a:r>
            <a:endParaRPr sz="3500">
              <a:latin typeface="Microsoft YaHei"/>
              <a:cs typeface="Microsoft YaHei"/>
            </a:endParaRPr>
          </a:p>
          <a:p>
            <a:pPr marL="1594485">
              <a:lnSpc>
                <a:spcPct val="100000"/>
              </a:lnSpc>
              <a:spcBef>
                <a:spcPts val="490"/>
              </a:spcBef>
            </a:pPr>
            <a:r>
              <a:rPr sz="35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不需大量施肥或噴灑農藥，就可以產量充足</a:t>
            </a:r>
            <a:endParaRPr sz="3500">
              <a:latin typeface="Microsoft YaHei"/>
              <a:cs typeface="Microsoft YaHei"/>
            </a:endParaRPr>
          </a:p>
          <a:p>
            <a:pPr marL="1594485" marR="3620135" indent="-1582420">
              <a:lnSpc>
                <a:spcPct val="110200"/>
              </a:lnSpc>
              <a:spcBef>
                <a:spcPts val="4545"/>
              </a:spcBef>
            </a:pPr>
            <a:r>
              <a:rPr sz="4000" b="1" spc="-45" dirty="0">
                <a:solidFill>
                  <a:srgbClr val="FFFFFF"/>
                </a:solidFill>
                <a:latin typeface="Microsoft YaHei"/>
                <a:cs typeface="Microsoft YaHei"/>
              </a:rPr>
              <a:t>在地：</a:t>
            </a:r>
            <a:r>
              <a:rPr sz="35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減少長途運送，為保鮮而</a:t>
            </a:r>
            <a:r>
              <a:rPr sz="35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添加化學物質</a:t>
            </a:r>
            <a:endParaRPr sz="35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183</TotalTime>
  <Words>332</Words>
  <Application>Microsoft Office PowerPoint</Application>
  <PresentationFormat>寬螢幕</PresentationFormat>
  <Paragraphs>108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40" baseType="lpstr">
      <vt:lpstr>Arial MT</vt:lpstr>
      <vt:lpstr>Microsoft JhengHei UI</vt:lpstr>
      <vt:lpstr>Microsoft YaHei</vt:lpstr>
      <vt:lpstr>Microsoft YaHei Light</vt:lpstr>
      <vt:lpstr>微軟正黑體</vt:lpstr>
      <vt:lpstr>微軟正黑體</vt:lpstr>
      <vt:lpstr>Aptos</vt:lpstr>
      <vt:lpstr>Arial</vt:lpstr>
      <vt:lpstr>Calibri</vt:lpstr>
      <vt:lpstr>Century Gothic</vt:lpstr>
      <vt:lpstr>Times New Roman</vt:lpstr>
      <vt:lpstr>Wingdings</vt:lpstr>
      <vt:lpstr>Wingdings 3</vt:lpstr>
      <vt:lpstr>絲縷</vt:lpstr>
      <vt:lpstr>PowerPoint 簡報</vt:lpstr>
      <vt:lpstr>PowerPoint 簡報</vt:lpstr>
      <vt:lpstr>真食物是什麼呢?</vt:lpstr>
      <vt:lpstr>真食物的定義</vt:lpstr>
      <vt:lpstr>PowerPoint 簡報</vt:lpstr>
      <vt:lpstr>原型食物</vt:lpstr>
      <vt:lpstr>原型食物</vt:lpstr>
      <vt:lpstr>聰明選 真食物?</vt:lpstr>
      <vt:lpstr>當季、在地生產食物</vt:lpstr>
      <vt:lpstr>了解食物來源(認識標章)</vt:lpstr>
      <vt:lpstr>注意保存期限.仔細觀察</vt:lpstr>
      <vt:lpstr>查看食物成分及標示</vt:lpstr>
      <vt:lpstr>減少外食次數</vt:lpstr>
      <vt:lpstr>選擇多樣化</vt:lpstr>
      <vt:lpstr>PowerPoint 簡報</vt:lpstr>
      <vt:lpstr>高鹽</vt:lpstr>
      <vt:lpstr>吃真食 不浪費</vt:lpstr>
      <vt:lpstr>惜食不浪費</vt:lpstr>
      <vt:lpstr>吃真食 不浪費</vt:lpstr>
      <vt:lpstr>有獎徵答</vt:lpstr>
      <vt:lpstr>挑選真食有哪5個原則?</vt:lpstr>
      <vt:lpstr>舉三個原型食物</vt:lpstr>
      <vt:lpstr>添加物對健康有哪些危害?</vt:lpstr>
      <vt:lpstr>認證標章有哪些?</vt:lpstr>
      <vt:lpstr>舉一個惜食行動？</vt:lpstr>
      <vt:lpstr>感謝聆聽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17</cp:revision>
  <dcterms:created xsi:type="dcterms:W3CDTF">2026-01-29T00:43:30Z</dcterms:created>
  <dcterms:modified xsi:type="dcterms:W3CDTF">2026-02-09T05:18:45Z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2026-01-27T00:00:00Z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2026-01-29T00:00:00Z</vt:filetime>
  </property>
  <property fmtid="{D5CDD505-2E9C-101B-9397-08002B2CF9AE}" pid="5" name="Producer">
    <vt:lpwstr>Microsoft® PowerPoint® LTSC</vt:lpwstr>
  </property>
</Properties>
</file>